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4" r:id="rId1"/>
    <p:sldMasterId id="2147483655" r:id="rId2"/>
  </p:sldMasterIdLst>
  <p:notesMasterIdLst>
    <p:notesMasterId r:id="rId29"/>
  </p:notesMasterIdLst>
  <p:handoutMasterIdLst>
    <p:handoutMasterId r:id="rId30"/>
  </p:handoutMasterIdLst>
  <p:sldIdLst>
    <p:sldId id="321" r:id="rId3"/>
    <p:sldId id="261" r:id="rId4"/>
    <p:sldId id="370" r:id="rId5"/>
    <p:sldId id="403" r:id="rId6"/>
    <p:sldId id="387" r:id="rId7"/>
    <p:sldId id="257" r:id="rId8"/>
    <p:sldId id="398" r:id="rId9"/>
    <p:sldId id="390" r:id="rId10"/>
    <p:sldId id="391" r:id="rId11"/>
    <p:sldId id="392" r:id="rId12"/>
    <p:sldId id="400" r:id="rId13"/>
    <p:sldId id="396" r:id="rId14"/>
    <p:sldId id="389" r:id="rId15"/>
    <p:sldId id="399" r:id="rId16"/>
    <p:sldId id="328" r:id="rId17"/>
    <p:sldId id="329" r:id="rId18"/>
    <p:sldId id="269" r:id="rId19"/>
    <p:sldId id="327" r:id="rId20"/>
    <p:sldId id="393" r:id="rId21"/>
    <p:sldId id="279" r:id="rId22"/>
    <p:sldId id="406" r:id="rId23"/>
    <p:sldId id="394" r:id="rId24"/>
    <p:sldId id="404" r:id="rId25"/>
    <p:sldId id="402" r:id="rId26"/>
    <p:sldId id="258" r:id="rId27"/>
    <p:sldId id="385" r:id="rId28"/>
  </p:sldIdLst>
  <p:sldSz cx="18286413" cy="10287000"/>
  <p:notesSz cx="6858000" cy="9144000"/>
  <p:defaultText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38">
          <p15:clr>
            <a:srgbClr val="A4A3A4"/>
          </p15:clr>
        </p15:guide>
        <p15:guide id="2" pos="575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485" autoAdjust="0"/>
    <p:restoredTop sz="75407" autoAdjust="0"/>
  </p:normalViewPr>
  <p:slideViewPr>
    <p:cSldViewPr snapToGrid="0">
      <p:cViewPr varScale="1">
        <p:scale>
          <a:sx n="36" d="100"/>
          <a:sy n="36" d="100"/>
        </p:scale>
        <p:origin x="150" y="-6"/>
      </p:cViewPr>
      <p:guideLst>
        <p:guide orient="horz" pos="3238"/>
        <p:guide pos="5759"/>
      </p:guideLst>
    </p:cSldViewPr>
  </p:slideViewPr>
  <p:outlineViewPr>
    <p:cViewPr>
      <p:scale>
        <a:sx n="33" d="100"/>
        <a:sy n="33" d="100"/>
      </p:scale>
      <p:origin x="0" y="-4896"/>
    </p:cViewPr>
  </p:outlineViewPr>
  <p:notesTextViewPr>
    <p:cViewPr>
      <p:scale>
        <a:sx n="150" d="100"/>
        <a:sy n="150" d="100"/>
      </p:scale>
      <p:origin x="0" y="0"/>
    </p:cViewPr>
  </p:notesTextViewPr>
  <p:sorterViewPr>
    <p:cViewPr>
      <p:scale>
        <a:sx n="100" d="100"/>
        <a:sy n="100" d="100"/>
      </p:scale>
      <p:origin x="0" y="-455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handoutMaster" Target="handoutMasters/handoutMaster1.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B83A7CB0-067C-482F-8A8D-2FB570FD35D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a:extLst>
              <a:ext uri="{FF2B5EF4-FFF2-40B4-BE49-F238E27FC236}">
                <a16:creationId xmlns:a16="http://schemas.microsoft.com/office/drawing/2014/main" id="{35EE689E-0DEF-4883-BC84-F3512CA5D9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FCCFEBF-C322-4524-A007-999F2062B124}" type="datetimeFigureOut">
              <a:rPr lang="en-US" smtClean="0"/>
              <a:t>7/19/2019</a:t>
            </a:fld>
            <a:endParaRPr lang="en-US"/>
          </a:p>
        </p:txBody>
      </p:sp>
      <p:sp>
        <p:nvSpPr>
          <p:cNvPr id="4" name="Espace réservé du pied de page 3">
            <a:extLst>
              <a:ext uri="{FF2B5EF4-FFF2-40B4-BE49-F238E27FC236}">
                <a16:creationId xmlns:a16="http://schemas.microsoft.com/office/drawing/2014/main" id="{95AA51DB-1281-4269-ABE9-5F6C35E575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Espace réservé du numéro de diapositive 4">
            <a:extLst>
              <a:ext uri="{FF2B5EF4-FFF2-40B4-BE49-F238E27FC236}">
                <a16:creationId xmlns:a16="http://schemas.microsoft.com/office/drawing/2014/main" id="{5B88938C-5B3F-437B-AA29-934045F47B8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28D3B36-6DCC-4B25-ACA2-39DCF3051068}" type="slidenum">
              <a:rPr lang="en-US" smtClean="0"/>
              <a:t>‹N°›</a:t>
            </a:fld>
            <a:endParaRPr lang="en-US"/>
          </a:p>
        </p:txBody>
      </p:sp>
    </p:spTree>
    <p:extLst>
      <p:ext uri="{BB962C8B-B14F-4D97-AF65-F5344CB8AC3E}">
        <p14:creationId xmlns:p14="http://schemas.microsoft.com/office/powerpoint/2010/main" val="604912869"/>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40410B-B5DF-44D5-B438-62561615F79B}" type="datetimeFigureOut">
              <a:rPr kumimoji="1" lang="ja-JP" altLang="en-US" smtClean="0"/>
              <a:t>2019/7/19</a:t>
            </a:fld>
            <a:endParaRPr kumimoji="1" lang="ja-JP" altLang="en-US"/>
          </a:p>
        </p:txBody>
      </p:sp>
      <p:sp>
        <p:nvSpPr>
          <p:cNvPr id="4" name="スライド イメージ プレースホルダー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A0F6D12-D0E5-42E3-AE9E-4CBB24513023}" type="slidenum">
              <a:rPr kumimoji="1" lang="ja-JP" altLang="en-US" smtClean="0"/>
              <a:t>‹N°›</a:t>
            </a:fld>
            <a:endParaRPr kumimoji="1" lang="ja-JP" altLang="en-US"/>
          </a:p>
        </p:txBody>
      </p:sp>
    </p:spTree>
    <p:extLst>
      <p:ext uri="{BB962C8B-B14F-4D97-AF65-F5344CB8AC3E}">
        <p14:creationId xmlns:p14="http://schemas.microsoft.com/office/powerpoint/2010/main" val="632614945"/>
      </p:ext>
    </p:extLst>
  </p:cSld>
  <p:clrMap bg1="lt1" tx1="dk1" bg2="lt2" tx2="dk2" accent1="accent1" accent2="accent2" accent3="accent3" accent4="accent4" accent5="accent5" accent6="accent6" hlink="hlink" folHlink="folHlink"/>
  <p:hf hdr="0" dt="0"/>
  <p:notesStyle>
    <a:lvl1pPr marL="0" algn="l" defTabSz="1632753" rtl="0" eaLnBrk="1" latinLnBrk="0" hangingPunct="1">
      <a:defRPr kumimoji="1" sz="2100" kern="1200">
        <a:solidFill>
          <a:schemeClr val="tx1"/>
        </a:solidFill>
        <a:latin typeface="+mn-lt"/>
        <a:ea typeface="+mn-ea"/>
        <a:cs typeface="+mn-cs"/>
      </a:defRPr>
    </a:lvl1pPr>
    <a:lvl2pPr marL="816376" algn="l" defTabSz="1632753" rtl="0" eaLnBrk="1" latinLnBrk="0" hangingPunct="1">
      <a:defRPr kumimoji="1" sz="2100" kern="1200">
        <a:solidFill>
          <a:schemeClr val="tx1"/>
        </a:solidFill>
        <a:latin typeface="+mn-lt"/>
        <a:ea typeface="+mn-ea"/>
        <a:cs typeface="+mn-cs"/>
      </a:defRPr>
    </a:lvl2pPr>
    <a:lvl3pPr marL="1632753" algn="l" defTabSz="1632753" rtl="0" eaLnBrk="1" latinLnBrk="0" hangingPunct="1">
      <a:defRPr kumimoji="1" sz="2100" kern="1200">
        <a:solidFill>
          <a:schemeClr val="tx1"/>
        </a:solidFill>
        <a:latin typeface="+mn-lt"/>
        <a:ea typeface="+mn-ea"/>
        <a:cs typeface="+mn-cs"/>
      </a:defRPr>
    </a:lvl3pPr>
    <a:lvl4pPr marL="2449129" algn="l" defTabSz="1632753" rtl="0" eaLnBrk="1" latinLnBrk="0" hangingPunct="1">
      <a:defRPr kumimoji="1" sz="2100" kern="1200">
        <a:solidFill>
          <a:schemeClr val="tx1"/>
        </a:solidFill>
        <a:latin typeface="+mn-lt"/>
        <a:ea typeface="+mn-ea"/>
        <a:cs typeface="+mn-cs"/>
      </a:defRPr>
    </a:lvl4pPr>
    <a:lvl5pPr marL="3265505" algn="l" defTabSz="1632753" rtl="0" eaLnBrk="1" latinLnBrk="0" hangingPunct="1">
      <a:defRPr kumimoji="1" sz="2100" kern="1200">
        <a:solidFill>
          <a:schemeClr val="tx1"/>
        </a:solidFill>
        <a:latin typeface="+mn-lt"/>
        <a:ea typeface="+mn-ea"/>
        <a:cs typeface="+mn-cs"/>
      </a:defRPr>
    </a:lvl5pPr>
    <a:lvl6pPr marL="4081882" algn="l" defTabSz="1632753" rtl="0" eaLnBrk="1" latinLnBrk="0" hangingPunct="1">
      <a:defRPr kumimoji="1" sz="2100" kern="1200">
        <a:solidFill>
          <a:schemeClr val="tx1"/>
        </a:solidFill>
        <a:latin typeface="+mn-lt"/>
        <a:ea typeface="+mn-ea"/>
        <a:cs typeface="+mn-cs"/>
      </a:defRPr>
    </a:lvl6pPr>
    <a:lvl7pPr marL="4898258" algn="l" defTabSz="1632753" rtl="0" eaLnBrk="1" latinLnBrk="0" hangingPunct="1">
      <a:defRPr kumimoji="1" sz="2100" kern="1200">
        <a:solidFill>
          <a:schemeClr val="tx1"/>
        </a:solidFill>
        <a:latin typeface="+mn-lt"/>
        <a:ea typeface="+mn-ea"/>
        <a:cs typeface="+mn-cs"/>
      </a:defRPr>
    </a:lvl7pPr>
    <a:lvl8pPr marL="5714634" algn="l" defTabSz="1632753" rtl="0" eaLnBrk="1" latinLnBrk="0" hangingPunct="1">
      <a:defRPr kumimoji="1" sz="2100" kern="1200">
        <a:solidFill>
          <a:schemeClr val="tx1"/>
        </a:solidFill>
        <a:latin typeface="+mn-lt"/>
        <a:ea typeface="+mn-ea"/>
        <a:cs typeface="+mn-cs"/>
      </a:defRPr>
    </a:lvl8pPr>
    <a:lvl9pPr marL="6531011" algn="l" defTabSz="1632753" rtl="0" eaLnBrk="1" latinLnBrk="0" hangingPunct="1">
      <a:defRPr kumimoji="1" sz="2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5ECCB7D-7BF7-4CD7-9DC1-46E44CEC2F22}" type="slidenum">
              <a:rPr lang="id-ID" smtClean="0"/>
              <a:t>1</a:t>
            </a:fld>
            <a:endParaRPr lang="id-ID"/>
          </a:p>
        </p:txBody>
      </p:sp>
      <p:sp>
        <p:nvSpPr>
          <p:cNvPr id="5" name="Espace réservé du pied de page 4">
            <a:extLst>
              <a:ext uri="{FF2B5EF4-FFF2-40B4-BE49-F238E27FC236}">
                <a16:creationId xmlns:a16="http://schemas.microsoft.com/office/drawing/2014/main" id="{464107CE-577A-4345-9B25-8A6B6880FF28}"/>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16273241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concerant</a:t>
            </a:r>
            <a:r>
              <a:rPr lang="fr-FR" dirty="0"/>
              <a:t> le diagramme de classe </a:t>
            </a:r>
            <a:r>
              <a:rPr lang="fr-FR" dirty="0" err="1"/>
              <a:t>ona</a:t>
            </a:r>
            <a:r>
              <a:rPr lang="fr-FR" dirty="0"/>
              <a:t> deux phases </a:t>
            </a:r>
          </a:p>
          <a:p>
            <a:r>
              <a:rPr lang="fr-FR" dirty="0"/>
              <a:t>client qui permet de commander en robot et ce dernier notifie</a:t>
            </a:r>
          </a:p>
        </p:txBody>
      </p:sp>
      <p:sp>
        <p:nvSpPr>
          <p:cNvPr id="4" name="Espace réservé du numéro de diapositive 3"/>
          <p:cNvSpPr>
            <a:spLocks noGrp="1"/>
          </p:cNvSpPr>
          <p:nvPr>
            <p:ph type="sldNum" sz="quarter" idx="5"/>
          </p:nvPr>
        </p:nvSpPr>
        <p:spPr/>
        <p:txBody>
          <a:bodyPr/>
          <a:lstStyle/>
          <a:p>
            <a:fld id="{BA0F6D12-D0E5-42E3-AE9E-4CBB24513023}" type="slidenum">
              <a:rPr kumimoji="1" lang="ja-JP" altLang="en-US" smtClean="0"/>
              <a:t>10</a:t>
            </a:fld>
            <a:endParaRPr kumimoji="1" lang="ja-JP" altLang="en-US"/>
          </a:p>
        </p:txBody>
      </p:sp>
      <p:sp>
        <p:nvSpPr>
          <p:cNvPr id="5" name="Espace réservé du pied de page 4">
            <a:extLst>
              <a:ext uri="{FF2B5EF4-FFF2-40B4-BE49-F238E27FC236}">
                <a16:creationId xmlns:a16="http://schemas.microsoft.com/office/drawing/2014/main" id="{0EF7732D-5943-4E49-82FE-CE9D9D184AAC}"/>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2152490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F5ECCB7D-7BF7-4CD7-9DC1-46E44CEC2F22}" type="slidenum">
              <a:rPr lang="id-ID" smtClean="0"/>
              <a:t>11</a:t>
            </a:fld>
            <a:endParaRPr lang="id-ID"/>
          </a:p>
        </p:txBody>
      </p:sp>
      <p:sp>
        <p:nvSpPr>
          <p:cNvPr id="5" name="Espace réservé du pied de page 4">
            <a:extLst>
              <a:ext uri="{FF2B5EF4-FFF2-40B4-BE49-F238E27FC236}">
                <a16:creationId xmlns:a16="http://schemas.microsoft.com/office/drawing/2014/main" id="{8D9BB3F9-ED8E-4084-938E-0B8C474739C2}"/>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733762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maintant</a:t>
            </a:r>
            <a:r>
              <a:rPr lang="fr-FR" dirty="0"/>
              <a:t> on va passer à les technologies utilisés on a utilisé STARUML pour adapter la conception de notre projet.</a:t>
            </a:r>
          </a:p>
          <a:p>
            <a:endParaRPr lang="fr-FR" dirty="0"/>
          </a:p>
          <a:p>
            <a:r>
              <a:rPr lang="fr-FR" dirty="0" err="1"/>
              <a:t>android</a:t>
            </a:r>
            <a:r>
              <a:rPr lang="fr-FR" dirty="0"/>
              <a:t> studio pour implémenter la partie client serveur.</a:t>
            </a:r>
          </a:p>
          <a:p>
            <a:endParaRPr lang="fr-FR" dirty="0"/>
          </a:p>
          <a:p>
            <a:r>
              <a:rPr lang="fr-FR" dirty="0"/>
              <a:t>La mm chose pour </a:t>
            </a:r>
            <a:r>
              <a:rPr lang="fr-FR" dirty="0" err="1"/>
              <a:t>arduino</a:t>
            </a:r>
            <a:r>
              <a:rPr lang="fr-FR" dirty="0"/>
              <a:t>  . </a:t>
            </a:r>
            <a:endParaRPr lang="en-US" dirty="0"/>
          </a:p>
        </p:txBody>
      </p:sp>
      <p:sp>
        <p:nvSpPr>
          <p:cNvPr id="4" name="Espace réservé du pied de page 3"/>
          <p:cNvSpPr>
            <a:spLocks noGrp="1"/>
          </p:cNvSpPr>
          <p:nvPr>
            <p:ph type="ftr" sz="quarter" idx="4"/>
          </p:nvPr>
        </p:nvSpPr>
        <p:spPr/>
        <p:txBody>
          <a:bodyPr/>
          <a:lstStyle/>
          <a:p>
            <a:endParaRPr kumimoji="1" lang="ja-JP" altLang="en-US"/>
          </a:p>
        </p:txBody>
      </p:sp>
      <p:sp>
        <p:nvSpPr>
          <p:cNvPr id="5" name="Espace réservé du numéro de diapositive 4"/>
          <p:cNvSpPr>
            <a:spLocks noGrp="1"/>
          </p:cNvSpPr>
          <p:nvPr>
            <p:ph type="sldNum" sz="quarter" idx="5"/>
          </p:nvPr>
        </p:nvSpPr>
        <p:spPr/>
        <p:txBody>
          <a:bodyPr/>
          <a:lstStyle/>
          <a:p>
            <a:fld id="{BA0F6D12-D0E5-42E3-AE9E-4CBB24513023}" type="slidenum">
              <a:rPr kumimoji="1" lang="ja-JP" altLang="en-US" smtClean="0"/>
              <a:t>12</a:t>
            </a:fld>
            <a:endParaRPr kumimoji="1" lang="ja-JP" altLang="en-US"/>
          </a:p>
        </p:txBody>
      </p:sp>
    </p:spTree>
    <p:extLst>
      <p:ext uri="{BB962C8B-B14F-4D97-AF65-F5344CB8AC3E}">
        <p14:creationId xmlns:p14="http://schemas.microsoft.com/office/powerpoint/2010/main" val="29130383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F5ECCB7D-7BF7-4CD7-9DC1-46E44CEC2F22}" type="slidenum">
              <a:rPr lang="id-ID" smtClean="0"/>
              <a:t>13</a:t>
            </a:fld>
            <a:endParaRPr lang="id-ID"/>
          </a:p>
        </p:txBody>
      </p:sp>
      <p:sp>
        <p:nvSpPr>
          <p:cNvPr id="5" name="Espace réservé du pied de page 4">
            <a:extLst>
              <a:ext uri="{FF2B5EF4-FFF2-40B4-BE49-F238E27FC236}">
                <a16:creationId xmlns:a16="http://schemas.microsoft.com/office/drawing/2014/main" id="{1010B3B3-4612-451C-BF2C-40B3F8626F21}"/>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32818794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est une </a:t>
            </a:r>
            <a:r>
              <a:rPr lang="fr-FR" dirty="0" err="1"/>
              <a:t>platforme</a:t>
            </a:r>
            <a:r>
              <a:rPr lang="fr-FR" dirty="0"/>
              <a:t> de prototype </a:t>
            </a:r>
            <a:r>
              <a:rPr lang="fr-FR" dirty="0" err="1"/>
              <a:t>electronique</a:t>
            </a:r>
            <a:r>
              <a:rPr lang="fr-FR" dirty="0"/>
              <a:t> </a:t>
            </a:r>
            <a:r>
              <a:rPr lang="fr-FR" dirty="0" err="1"/>
              <a:t>open_source,basée</a:t>
            </a:r>
            <a:r>
              <a:rPr lang="fr-FR" dirty="0"/>
              <a:t> d'une part sur du </a:t>
            </a:r>
            <a:r>
              <a:rPr lang="fr-FR" dirty="0" err="1"/>
              <a:t>matérial</a:t>
            </a:r>
            <a:r>
              <a:rPr lang="fr-FR" dirty="0"/>
              <a:t> et</a:t>
            </a:r>
          </a:p>
          <a:p>
            <a:r>
              <a:rPr lang="fr-FR" dirty="0"/>
              <a:t>d'autre part sur un ensemble de logiciels faciles à utiliser.</a:t>
            </a:r>
            <a:endParaRPr lang="fi-FI" dirty="0"/>
          </a:p>
        </p:txBody>
      </p:sp>
      <p:sp>
        <p:nvSpPr>
          <p:cNvPr id="4" name="Slide Number Placeholder 3"/>
          <p:cNvSpPr>
            <a:spLocks noGrp="1"/>
          </p:cNvSpPr>
          <p:nvPr>
            <p:ph type="sldNum" sz="quarter" idx="10"/>
          </p:nvPr>
        </p:nvSpPr>
        <p:spPr/>
        <p:txBody>
          <a:bodyPr/>
          <a:lstStyle/>
          <a:p>
            <a:fld id="{BD17CCA2-2418-4B45-B7BF-B607B8577D93}" type="slidenum">
              <a:rPr lang="fi-FI" smtClean="0"/>
              <a:pPr/>
              <a:t>14</a:t>
            </a:fld>
            <a:endParaRPr lang="fi-FI" dirty="0"/>
          </a:p>
        </p:txBody>
      </p:sp>
      <p:sp>
        <p:nvSpPr>
          <p:cNvPr id="5" name="Espace réservé du pied de page 4">
            <a:extLst>
              <a:ext uri="{FF2B5EF4-FFF2-40B4-BE49-F238E27FC236}">
                <a16:creationId xmlns:a16="http://schemas.microsoft.com/office/drawing/2014/main" id="{BD6E2F36-82CE-4756-AB1C-1543C5A44DD9}"/>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28322388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utilise les ultrasons pour </a:t>
            </a:r>
            <a:r>
              <a:rPr lang="fr-FR" dirty="0" err="1"/>
              <a:t>determiner</a:t>
            </a:r>
            <a:r>
              <a:rPr lang="fr-FR" dirty="0"/>
              <a:t> la distance d'un </a:t>
            </a:r>
            <a:r>
              <a:rPr lang="fr-FR" dirty="0" err="1"/>
              <a:t>objet,il</a:t>
            </a:r>
            <a:r>
              <a:rPr lang="fr-FR" dirty="0"/>
              <a:t> offre une excellente de plage de </a:t>
            </a:r>
            <a:r>
              <a:rPr lang="fr-FR" dirty="0" err="1"/>
              <a:t>detection</a:t>
            </a:r>
            <a:r>
              <a:rPr lang="fr-FR" dirty="0"/>
              <a:t> sans contact,</a:t>
            </a:r>
          </a:p>
          <a:p>
            <a:r>
              <a:rPr lang="fr-FR" dirty="0"/>
              <a:t>avec des </a:t>
            </a:r>
            <a:r>
              <a:rPr lang="fr-FR" dirty="0" err="1"/>
              <a:t>museres</a:t>
            </a:r>
            <a:r>
              <a:rPr lang="fr-FR" dirty="0"/>
              <a:t> de haute </a:t>
            </a:r>
            <a:r>
              <a:rPr lang="fr-FR" dirty="0" err="1"/>
              <a:t>precision</a:t>
            </a:r>
            <a:r>
              <a:rPr lang="fr-FR" dirty="0"/>
              <a:t> et stables.</a:t>
            </a:r>
            <a:endParaRPr lang="en-US" dirty="0"/>
          </a:p>
        </p:txBody>
      </p:sp>
      <p:sp>
        <p:nvSpPr>
          <p:cNvPr id="4" name="Slide Number Placeholder 3"/>
          <p:cNvSpPr>
            <a:spLocks noGrp="1"/>
          </p:cNvSpPr>
          <p:nvPr>
            <p:ph type="sldNum" sz="quarter" idx="10"/>
          </p:nvPr>
        </p:nvSpPr>
        <p:spPr/>
        <p:txBody>
          <a:bodyPr/>
          <a:lstStyle/>
          <a:p>
            <a:fld id="{F5ECCB7D-7BF7-4CD7-9DC1-46E44CEC2F22}" type="slidenum">
              <a:rPr lang="id-ID" smtClean="0"/>
              <a:t>15</a:t>
            </a:fld>
            <a:endParaRPr lang="id-ID"/>
          </a:p>
        </p:txBody>
      </p:sp>
      <p:sp>
        <p:nvSpPr>
          <p:cNvPr id="5" name="Espace réservé du pied de page 4">
            <a:extLst>
              <a:ext uri="{FF2B5EF4-FFF2-40B4-BE49-F238E27FC236}">
                <a16:creationId xmlns:a16="http://schemas.microsoft.com/office/drawing/2014/main" id="{F044AEB2-6583-4566-9456-1171A16AEF97}"/>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28465842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est un pilote de moteur qui permet de </a:t>
            </a:r>
            <a:r>
              <a:rPr lang="fr-FR" dirty="0" err="1"/>
              <a:t>controler</a:t>
            </a:r>
            <a:r>
              <a:rPr lang="fr-FR" dirty="0"/>
              <a:t> la vitesse et la </a:t>
            </a:r>
            <a:r>
              <a:rPr lang="fr-FR" dirty="0" err="1"/>
              <a:t>dirction</a:t>
            </a:r>
            <a:r>
              <a:rPr lang="fr-FR" dirty="0"/>
              <a:t> de moteur</a:t>
            </a:r>
            <a:endParaRPr lang="en-US" dirty="0"/>
          </a:p>
        </p:txBody>
      </p:sp>
      <p:sp>
        <p:nvSpPr>
          <p:cNvPr id="4" name="Slide Number Placeholder 3"/>
          <p:cNvSpPr>
            <a:spLocks noGrp="1"/>
          </p:cNvSpPr>
          <p:nvPr>
            <p:ph type="sldNum" sz="quarter" idx="10"/>
          </p:nvPr>
        </p:nvSpPr>
        <p:spPr/>
        <p:txBody>
          <a:bodyPr/>
          <a:lstStyle/>
          <a:p>
            <a:fld id="{F5ECCB7D-7BF7-4CD7-9DC1-46E44CEC2F22}" type="slidenum">
              <a:rPr lang="id-ID" smtClean="0"/>
              <a:t>16</a:t>
            </a:fld>
            <a:endParaRPr lang="id-ID"/>
          </a:p>
        </p:txBody>
      </p:sp>
      <p:sp>
        <p:nvSpPr>
          <p:cNvPr id="5" name="Espace réservé du pied de page 4">
            <a:extLst>
              <a:ext uri="{FF2B5EF4-FFF2-40B4-BE49-F238E27FC236}">
                <a16:creationId xmlns:a16="http://schemas.microsoft.com/office/drawing/2014/main" id="{4BFEEEFC-B2EE-44D6-B74A-908C62B454E4}"/>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35058627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est conçu pour </a:t>
            </a:r>
            <a:r>
              <a:rPr lang="fr-FR" dirty="0" err="1"/>
              <a:t>detecter</a:t>
            </a:r>
            <a:r>
              <a:rPr lang="fr-FR" dirty="0"/>
              <a:t> </a:t>
            </a:r>
            <a:r>
              <a:rPr lang="fr-FR" dirty="0" err="1"/>
              <a:t>butane,propane,methane,alcool,hydrogyne</a:t>
            </a:r>
            <a:r>
              <a:rPr lang="fr-FR" dirty="0"/>
              <a:t> et la </a:t>
            </a:r>
            <a:r>
              <a:rPr lang="fr-FR" dirty="0" err="1"/>
              <a:t>fumee</a:t>
            </a:r>
            <a:r>
              <a:rPr lang="fr-FR" dirty="0"/>
              <a:t>.</a:t>
            </a:r>
            <a:endParaRPr lang="en-US" dirty="0"/>
          </a:p>
        </p:txBody>
      </p:sp>
      <p:sp>
        <p:nvSpPr>
          <p:cNvPr id="4" name="Slide Number Placeholder 3"/>
          <p:cNvSpPr>
            <a:spLocks noGrp="1"/>
          </p:cNvSpPr>
          <p:nvPr>
            <p:ph type="sldNum" sz="quarter" idx="10"/>
          </p:nvPr>
        </p:nvSpPr>
        <p:spPr/>
        <p:txBody>
          <a:bodyPr/>
          <a:lstStyle/>
          <a:p>
            <a:fld id="{F5ECCB7D-7BF7-4CD7-9DC1-46E44CEC2F22}" type="slidenum">
              <a:rPr lang="id-ID" smtClean="0"/>
              <a:t>17</a:t>
            </a:fld>
            <a:endParaRPr lang="id-ID"/>
          </a:p>
        </p:txBody>
      </p:sp>
      <p:sp>
        <p:nvSpPr>
          <p:cNvPr id="5" name="Espace réservé du pied de page 4">
            <a:extLst>
              <a:ext uri="{FF2B5EF4-FFF2-40B4-BE49-F238E27FC236}">
                <a16:creationId xmlns:a16="http://schemas.microsoft.com/office/drawing/2014/main" id="{5EEF7F71-9E09-4A30-9F67-1CA4D21182DE}"/>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31927608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un capteur infrarouge permet de </a:t>
            </a:r>
            <a:r>
              <a:rPr lang="fr-FR" dirty="0" err="1"/>
              <a:t>detecter</a:t>
            </a:r>
            <a:r>
              <a:rPr lang="fr-FR" dirty="0"/>
              <a:t> un mouvement dans son champ de vision en se basant sur l'infrarouge.</a:t>
            </a:r>
            <a:endParaRPr lang="en-US" dirty="0"/>
          </a:p>
        </p:txBody>
      </p:sp>
      <p:sp>
        <p:nvSpPr>
          <p:cNvPr id="4" name="Slide Number Placeholder 3"/>
          <p:cNvSpPr>
            <a:spLocks noGrp="1"/>
          </p:cNvSpPr>
          <p:nvPr>
            <p:ph type="sldNum" sz="quarter" idx="10"/>
          </p:nvPr>
        </p:nvSpPr>
        <p:spPr/>
        <p:txBody>
          <a:bodyPr/>
          <a:lstStyle/>
          <a:p>
            <a:fld id="{F5ECCB7D-7BF7-4CD7-9DC1-46E44CEC2F22}" type="slidenum">
              <a:rPr lang="id-ID" smtClean="0"/>
              <a:t>18</a:t>
            </a:fld>
            <a:endParaRPr lang="id-ID"/>
          </a:p>
        </p:txBody>
      </p:sp>
      <p:sp>
        <p:nvSpPr>
          <p:cNvPr id="5" name="Espace réservé du pied de page 4">
            <a:extLst>
              <a:ext uri="{FF2B5EF4-FFF2-40B4-BE49-F238E27FC236}">
                <a16:creationId xmlns:a16="http://schemas.microsoft.com/office/drawing/2014/main" id="{17AA8DA6-6166-48DC-9B4D-1D5852E0364B}"/>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1536918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Bonjour a tous .</a:t>
            </a:r>
          </a:p>
          <a:p>
            <a:endParaRPr lang="fr-FR" dirty="0"/>
          </a:p>
          <a:p>
            <a:r>
              <a:rPr lang="fr-FR" dirty="0"/>
              <a:t>Notre application est divisée on 2 phases </a:t>
            </a:r>
            <a:r>
              <a:rPr lang="fr-FR" b="1" dirty="0"/>
              <a:t>Cote serveur  et cote client</a:t>
            </a:r>
            <a:r>
              <a:rPr lang="fr-FR" dirty="0"/>
              <a:t> :</a:t>
            </a:r>
          </a:p>
          <a:p>
            <a:r>
              <a:rPr lang="fr-FR" b="1" dirty="0"/>
              <a:t>le Cote serveur :</a:t>
            </a:r>
          </a:p>
          <a:p>
            <a:r>
              <a:rPr lang="fr-FR" b="0" dirty="0"/>
              <a:t>Permet de gérer la communication entre le client et le robot;</a:t>
            </a:r>
          </a:p>
          <a:p>
            <a:r>
              <a:rPr lang="fr-FR" b="0" dirty="0"/>
              <a:t>Prendre le vidéos et les informations sur l’ état des capteurs instantanés et fait un test sur ces données </a:t>
            </a:r>
          </a:p>
          <a:p>
            <a:r>
              <a:rPr lang="fr-FR" b="0" dirty="0"/>
              <a:t>Pour construire la situation .</a:t>
            </a:r>
          </a:p>
          <a:p>
            <a:r>
              <a:rPr lang="fr-FR" b="0" dirty="0"/>
              <a:t>en cas de trouver un signale de gaz ou de mouvement d’un passager</a:t>
            </a:r>
          </a:p>
          <a:p>
            <a:r>
              <a:rPr lang="fr-FR" b="0" dirty="0"/>
              <a:t>Le serveur envoi une notification en utilisant  un api </a:t>
            </a:r>
            <a:r>
              <a:rPr lang="fr-FR" b="0" dirty="0" err="1"/>
              <a:t>Firebase</a:t>
            </a:r>
            <a:r>
              <a:rPr lang="fr-FR" b="0" dirty="0"/>
              <a:t> .</a:t>
            </a:r>
          </a:p>
          <a:p>
            <a:endParaRPr lang="fr-FR" dirty="0"/>
          </a:p>
          <a:p>
            <a:r>
              <a:rPr lang="fr-FR" dirty="0"/>
              <a:t>Dans ce cas , quand  l’utilisateur reçoi une notification sur le cote Client ,il a le choix d’entrer  l’IP de serveur </a:t>
            </a:r>
          </a:p>
          <a:p>
            <a:r>
              <a:rPr lang="fr-FR" dirty="0"/>
              <a:t>Pour se connecter et voir ce qui passe </a:t>
            </a:r>
          </a:p>
          <a:p>
            <a:endParaRPr lang="fr-FR" dirty="0"/>
          </a:p>
          <a:p>
            <a:r>
              <a:rPr lang="fr-FR" dirty="0"/>
              <a:t>Ou bien transformer le robot de mode automatique en mode manuel </a:t>
            </a:r>
          </a:p>
          <a:p>
            <a:r>
              <a:rPr lang="fr-FR" dirty="0"/>
              <a:t>Qui donne le droit de conduire au robot pour faire tous ce qu’il veut .</a:t>
            </a:r>
          </a:p>
          <a:p>
            <a:endParaRPr lang="fr-FR" dirty="0"/>
          </a:p>
          <a:p>
            <a:endParaRPr lang="fr-FR" dirty="0"/>
          </a:p>
          <a:p>
            <a:endParaRPr lang="fr-FR" dirty="0"/>
          </a:p>
          <a:p>
            <a:endParaRPr lang="fr-FR" dirty="0"/>
          </a:p>
          <a:p>
            <a:endParaRPr lang="fr-FR" dirty="0"/>
          </a:p>
          <a:p>
            <a:endParaRPr lang="id-ID" dirty="0"/>
          </a:p>
        </p:txBody>
      </p:sp>
      <p:sp>
        <p:nvSpPr>
          <p:cNvPr id="4" name="Slide Number Placeholder 3"/>
          <p:cNvSpPr>
            <a:spLocks noGrp="1"/>
          </p:cNvSpPr>
          <p:nvPr>
            <p:ph type="sldNum" sz="quarter" idx="10"/>
          </p:nvPr>
        </p:nvSpPr>
        <p:spPr/>
        <p:txBody>
          <a:bodyPr/>
          <a:lstStyle/>
          <a:p>
            <a:fld id="{F5ECCB7D-7BF7-4CD7-9DC1-46E44CEC2F22}" type="slidenum">
              <a:rPr lang="id-ID" smtClean="0"/>
              <a:t>19</a:t>
            </a:fld>
            <a:endParaRPr lang="id-ID"/>
          </a:p>
        </p:txBody>
      </p:sp>
      <p:sp>
        <p:nvSpPr>
          <p:cNvPr id="5" name="Espace réservé du pied de page 4">
            <a:extLst>
              <a:ext uri="{FF2B5EF4-FFF2-40B4-BE49-F238E27FC236}">
                <a16:creationId xmlns:a16="http://schemas.microsoft.com/office/drawing/2014/main" id="{9D220F18-698D-43F0-A1AF-CB3085141513}"/>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3208804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kumimoji="1" lang="fr-FR" sz="2100" b="0" i="0" kern="1200" dirty="0">
                <a:solidFill>
                  <a:schemeClr val="tx1"/>
                </a:solidFill>
                <a:effectLst/>
                <a:latin typeface="+mn-lt"/>
                <a:ea typeface="+mn-ea"/>
                <a:cs typeface="+mn-cs"/>
              </a:rPr>
              <a:t>Abstrait</a:t>
            </a:r>
          </a:p>
          <a:p>
            <a:r>
              <a:rPr kumimoji="1" lang="fr-FR" sz="2100" b="0" i="0" kern="1200" dirty="0">
                <a:solidFill>
                  <a:schemeClr val="tx1"/>
                </a:solidFill>
                <a:effectLst/>
                <a:latin typeface="+mn-lt"/>
                <a:ea typeface="+mn-ea"/>
                <a:cs typeface="+mn-cs"/>
              </a:rPr>
              <a:t>Souhaitez-vous un jour engager quelqu'un pour protéger vos jouets préférés ou empêcher certaines personnes d'entrer dans votre chambre? Et si vous pouviez faire un robot pour le faire pour vous? Ce projet vous montrera comment construire un robot de sécurité simple contrôlé par un capteur de détection de mouvement. Lorsque quelqu'un s'approche de vos objets de valeur ou entre dans la pièce, le robot s'anime et (espérons-le) les </a:t>
            </a:r>
            <a:r>
              <a:rPr kumimoji="1" lang="fr-FR" sz="2100" b="0" i="0" kern="1200" dirty="0" err="1">
                <a:solidFill>
                  <a:schemeClr val="tx1"/>
                </a:solidFill>
                <a:effectLst/>
                <a:latin typeface="+mn-lt"/>
                <a:ea typeface="+mn-ea"/>
                <a:cs typeface="+mn-cs"/>
              </a:rPr>
              <a:t>effraie!Objectif</a:t>
            </a:r>
            <a:endParaRPr kumimoji="1" lang="fr-FR" sz="2100" b="0" i="0" kern="1200" dirty="0">
              <a:solidFill>
                <a:schemeClr val="tx1"/>
              </a:solidFill>
              <a:effectLst/>
              <a:latin typeface="+mn-lt"/>
              <a:ea typeface="+mn-ea"/>
              <a:cs typeface="+mn-cs"/>
            </a:endParaRPr>
          </a:p>
          <a:p>
            <a:r>
              <a:rPr kumimoji="1" lang="fr-FR" sz="2100" b="0" i="0" kern="1200" dirty="0">
                <a:solidFill>
                  <a:schemeClr val="tx1"/>
                </a:solidFill>
                <a:effectLst/>
                <a:latin typeface="+mn-lt"/>
                <a:ea typeface="+mn-ea"/>
                <a:cs typeface="+mn-cs"/>
              </a:rPr>
              <a:t>Construisez un robot de garde activé par le mouvement et ajustez son comportement pour éviter les fausses alarmes.</a:t>
            </a:r>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2</a:t>
            </a:fld>
            <a:endParaRPr kumimoji="1" lang="ja-JP" altLang="en-US"/>
          </a:p>
        </p:txBody>
      </p:sp>
      <p:sp>
        <p:nvSpPr>
          <p:cNvPr id="5" name="Espace réservé du pied de page 4">
            <a:extLst>
              <a:ext uri="{FF2B5EF4-FFF2-40B4-BE49-F238E27FC236}">
                <a16:creationId xmlns:a16="http://schemas.microsoft.com/office/drawing/2014/main" id="{D952DF4B-6E13-4AAD-A173-43D893EBE6EC}"/>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38352569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a tous .</a:t>
            </a:r>
          </a:p>
          <a:p>
            <a:r>
              <a:rPr lang="fr-FR" dirty="0"/>
              <a:t>Lore ce qu’on parlé de la réalisation on parle tous simplement  sure les fonctionnalités principale </a:t>
            </a:r>
          </a:p>
          <a:p>
            <a:r>
              <a:rPr lang="fr-FR" dirty="0"/>
              <a:t>Donc,</a:t>
            </a:r>
          </a:p>
          <a:p>
            <a:r>
              <a:rPr lang="fr-FR" dirty="0"/>
              <a:t>Notre application est divisée on 2 phases </a:t>
            </a:r>
            <a:r>
              <a:rPr lang="fr-FR" b="1" dirty="0"/>
              <a:t>Cote serveur  et cote client</a:t>
            </a:r>
            <a:r>
              <a:rPr lang="fr-FR" dirty="0"/>
              <a:t> :</a:t>
            </a:r>
          </a:p>
          <a:p>
            <a:r>
              <a:rPr lang="fr-FR" b="1" dirty="0"/>
              <a:t>le Cote serveur :</a:t>
            </a:r>
          </a:p>
          <a:p>
            <a:r>
              <a:rPr lang="fr-FR" b="0" dirty="0"/>
              <a:t>Permet de gérer la communication entre le client et le robot;</a:t>
            </a:r>
          </a:p>
          <a:p>
            <a:r>
              <a:rPr lang="fr-FR" b="0" dirty="0"/>
              <a:t>Prendre le vidéos et les informations sur l’ état des capteurs instantanés et fait un test sur ces données </a:t>
            </a:r>
          </a:p>
          <a:p>
            <a:r>
              <a:rPr lang="fr-FR" b="0" dirty="0"/>
              <a:t>Pour construire la situation .</a:t>
            </a:r>
          </a:p>
          <a:p>
            <a:r>
              <a:rPr lang="fr-FR" b="0" dirty="0"/>
              <a:t>en cas de trouver un signale de gaz ou de mouvement d’un passager</a:t>
            </a:r>
          </a:p>
          <a:p>
            <a:r>
              <a:rPr lang="fr-FR" b="0" dirty="0"/>
              <a:t>Le serveur envoi une notification en utilisant  un api </a:t>
            </a:r>
            <a:r>
              <a:rPr lang="fr-FR" b="0" dirty="0" err="1"/>
              <a:t>Firebase</a:t>
            </a:r>
            <a:r>
              <a:rPr lang="fr-FR" b="0" dirty="0"/>
              <a:t> .</a:t>
            </a:r>
          </a:p>
          <a:p>
            <a:endParaRPr lang="fr-FR" dirty="0"/>
          </a:p>
          <a:p>
            <a:r>
              <a:rPr lang="fr-FR" dirty="0"/>
              <a:t>Dans ce cas , quand  l’utilisateur reçoi une notification sur le cote Client ,il a le choix d’entrer  l’IP de serveur </a:t>
            </a:r>
          </a:p>
          <a:p>
            <a:r>
              <a:rPr lang="fr-FR" dirty="0"/>
              <a:t>Pour se connecter et voir ce qui passe </a:t>
            </a:r>
          </a:p>
          <a:p>
            <a:endParaRPr lang="fr-FR" dirty="0"/>
          </a:p>
          <a:p>
            <a:r>
              <a:rPr lang="fr-FR" dirty="0"/>
              <a:t>Ou bien transformer le robot de mode automatique en mode manuel </a:t>
            </a:r>
          </a:p>
          <a:p>
            <a:r>
              <a:rPr lang="fr-FR" dirty="0"/>
              <a:t>Qui donne le droit de conduire au robot pour faire tous ce qu’il veut .</a:t>
            </a:r>
          </a:p>
          <a:p>
            <a:endParaRPr lang="fr-FR" dirty="0"/>
          </a:p>
          <a:p>
            <a:endParaRPr lang="fr-FR" dirty="0"/>
          </a:p>
          <a:p>
            <a:endParaRPr lang="fr-FR" dirty="0"/>
          </a:p>
          <a:p>
            <a:endParaRPr lang="fr-FR" dirty="0"/>
          </a:p>
          <a:p>
            <a:endParaRPr lang="fr-FR" dirty="0"/>
          </a:p>
          <a:p>
            <a:endParaRPr lang="id-ID" dirty="0"/>
          </a:p>
          <a:p>
            <a:endParaRPr lang="en-US" dirty="0"/>
          </a:p>
        </p:txBody>
      </p:sp>
      <p:sp>
        <p:nvSpPr>
          <p:cNvPr id="4" name="Espace réservé du pied de page 3"/>
          <p:cNvSpPr>
            <a:spLocks noGrp="1"/>
          </p:cNvSpPr>
          <p:nvPr>
            <p:ph type="ftr" sz="quarter" idx="4"/>
          </p:nvPr>
        </p:nvSpPr>
        <p:spPr/>
        <p:txBody>
          <a:bodyPr/>
          <a:lstStyle/>
          <a:p>
            <a:endParaRPr kumimoji="1" lang="ja-JP" altLang="en-US"/>
          </a:p>
        </p:txBody>
      </p:sp>
      <p:sp>
        <p:nvSpPr>
          <p:cNvPr id="5" name="Espace réservé du numéro de diapositive 4"/>
          <p:cNvSpPr>
            <a:spLocks noGrp="1"/>
          </p:cNvSpPr>
          <p:nvPr>
            <p:ph type="sldNum" sz="quarter" idx="5"/>
          </p:nvPr>
        </p:nvSpPr>
        <p:spPr/>
        <p:txBody>
          <a:bodyPr/>
          <a:lstStyle/>
          <a:p>
            <a:fld id="{BA0F6D12-D0E5-42E3-AE9E-4CBB24513023}" type="slidenum">
              <a:rPr kumimoji="1" lang="ja-JP" altLang="en-US" smtClean="0"/>
              <a:t>20</a:t>
            </a:fld>
            <a:endParaRPr kumimoji="1" lang="ja-JP" altLang="en-US"/>
          </a:p>
        </p:txBody>
      </p:sp>
    </p:spTree>
    <p:extLst>
      <p:ext uri="{BB962C8B-B14F-4D97-AF65-F5344CB8AC3E}">
        <p14:creationId xmlns:p14="http://schemas.microsoft.com/office/powerpoint/2010/main" val="2365665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pied de page 3"/>
          <p:cNvSpPr>
            <a:spLocks noGrp="1"/>
          </p:cNvSpPr>
          <p:nvPr>
            <p:ph type="ftr" sz="quarter" idx="4"/>
          </p:nvPr>
        </p:nvSpPr>
        <p:spPr/>
        <p:txBody>
          <a:bodyPr/>
          <a:lstStyle/>
          <a:p>
            <a:endParaRPr kumimoji="1" lang="ja-JP" altLang="en-US"/>
          </a:p>
        </p:txBody>
      </p:sp>
      <p:sp>
        <p:nvSpPr>
          <p:cNvPr id="5" name="Espace réservé du numéro de diapositive 4"/>
          <p:cNvSpPr>
            <a:spLocks noGrp="1"/>
          </p:cNvSpPr>
          <p:nvPr>
            <p:ph type="sldNum" sz="quarter" idx="5"/>
          </p:nvPr>
        </p:nvSpPr>
        <p:spPr/>
        <p:txBody>
          <a:bodyPr/>
          <a:lstStyle/>
          <a:p>
            <a:fld id="{BA0F6D12-D0E5-42E3-AE9E-4CBB24513023}" type="slidenum">
              <a:rPr kumimoji="1" lang="ja-JP" altLang="en-US" smtClean="0"/>
              <a:t>21</a:t>
            </a:fld>
            <a:endParaRPr kumimoji="1" lang="ja-JP" altLang="en-US"/>
          </a:p>
        </p:txBody>
      </p:sp>
    </p:spTree>
    <p:extLst>
      <p:ext uri="{BB962C8B-B14F-4D97-AF65-F5344CB8AC3E}">
        <p14:creationId xmlns:p14="http://schemas.microsoft.com/office/powerpoint/2010/main" val="10686387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F5ECCB7D-7BF7-4CD7-9DC1-46E44CEC2F22}" type="slidenum">
              <a:rPr lang="id-ID" smtClean="0"/>
              <a:t>22</a:t>
            </a:fld>
            <a:endParaRPr lang="id-ID"/>
          </a:p>
        </p:txBody>
      </p:sp>
      <p:sp>
        <p:nvSpPr>
          <p:cNvPr id="5" name="Espace réservé du pied de page 4">
            <a:extLst>
              <a:ext uri="{FF2B5EF4-FFF2-40B4-BE49-F238E27FC236}">
                <a16:creationId xmlns:a16="http://schemas.microsoft.com/office/drawing/2014/main" id="{639D6724-1955-48E9-ACD0-C5A88EE1781D}"/>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4052574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on apporte un regard réfléchi et observateur sur l'évolution de la technologies </a:t>
            </a:r>
          </a:p>
          <a:p>
            <a:r>
              <a:rPr lang="fr-FR" dirty="0"/>
              <a:t>Nous ne pouvons que admirer le progrès effectue pour et par l'humanité.</a:t>
            </a:r>
          </a:p>
          <a:p>
            <a:endParaRPr lang="fr-FR" dirty="0"/>
          </a:p>
          <a:p>
            <a:r>
              <a:rPr lang="fr-FR" dirty="0"/>
              <a:t>Admettant l'utilisation  des fonctionnalité actuelles de notre système , nous estimons l’</a:t>
            </a:r>
            <a:r>
              <a:rPr lang="fr-FR" dirty="0" err="1"/>
              <a:t>amelioration</a:t>
            </a:r>
            <a:r>
              <a:rPr lang="fr-FR" dirty="0"/>
              <a:t> et l'augmentation se son utilité afin d'aboutir à des bons résultats.</a:t>
            </a:r>
          </a:p>
          <a:p>
            <a:r>
              <a:rPr lang="fr-FR" dirty="0"/>
              <a:t>Finalement, parmi les perspective</a:t>
            </a:r>
          </a:p>
          <a:p>
            <a:endParaRPr lang="en-US" dirty="0"/>
          </a:p>
          <a:p>
            <a:r>
              <a:rPr kumimoji="1" lang="fr-FR" sz="2100" b="0" i="0" kern="1200" dirty="0">
                <a:solidFill>
                  <a:schemeClr val="tx1"/>
                </a:solidFill>
                <a:effectLst/>
                <a:latin typeface="+mn-lt"/>
                <a:ea typeface="+mn-ea"/>
                <a:cs typeface="+mn-cs"/>
              </a:rPr>
              <a:t>Quand on a un téléphone portable intégré sur notre system on peut ajouter plusieurs choses pour améliorer </a:t>
            </a:r>
          </a:p>
          <a:p>
            <a:r>
              <a:rPr kumimoji="1" lang="fr-FR" sz="2100" b="0" i="0" kern="1200" dirty="0">
                <a:solidFill>
                  <a:schemeClr val="tx1"/>
                </a:solidFill>
                <a:effectLst/>
                <a:latin typeface="+mn-lt"/>
                <a:ea typeface="+mn-ea"/>
                <a:cs typeface="+mn-cs"/>
              </a:rPr>
              <a:t>On peut faire un appel vocal ou vidéo </a:t>
            </a:r>
          </a:p>
          <a:p>
            <a:r>
              <a:rPr kumimoji="1" lang="fr-FR" sz="2100" b="0" i="0" kern="1200" dirty="0">
                <a:solidFill>
                  <a:schemeClr val="tx1"/>
                </a:solidFill>
                <a:effectLst/>
                <a:latin typeface="+mn-lt"/>
                <a:ea typeface="+mn-ea"/>
                <a:cs typeface="+mn-cs"/>
              </a:rPr>
              <a:t>Ou bien utiliser la camera du téléphone pour la reconnaissance des objets et/ou les obstacles. </a:t>
            </a:r>
            <a:endParaRPr lang="fr-FR" dirty="0"/>
          </a:p>
          <a:p>
            <a:r>
              <a:rPr kumimoji="1" lang="fr-FR" sz="2100" b="0" i="0" kern="1200" dirty="0">
                <a:solidFill>
                  <a:schemeClr val="tx1"/>
                </a:solidFill>
                <a:effectLst/>
                <a:latin typeface="+mn-lt"/>
                <a:ea typeface="+mn-ea"/>
                <a:cs typeface="+mn-cs"/>
              </a:rPr>
              <a:t>De plus la visualisation de la position de notre robot à l’aide du GPS. </a:t>
            </a:r>
          </a:p>
          <a:p>
            <a:endParaRPr lang="en-US" dirty="0"/>
          </a:p>
        </p:txBody>
      </p:sp>
      <p:sp>
        <p:nvSpPr>
          <p:cNvPr id="4" name="Espace réservé du pied de page 3"/>
          <p:cNvSpPr>
            <a:spLocks noGrp="1"/>
          </p:cNvSpPr>
          <p:nvPr>
            <p:ph type="ftr" sz="quarter" idx="4"/>
          </p:nvPr>
        </p:nvSpPr>
        <p:spPr/>
        <p:txBody>
          <a:bodyPr/>
          <a:lstStyle/>
          <a:p>
            <a:endParaRPr kumimoji="1" lang="ja-JP" altLang="en-US"/>
          </a:p>
        </p:txBody>
      </p:sp>
      <p:sp>
        <p:nvSpPr>
          <p:cNvPr id="5" name="Espace réservé du numéro de diapositive 4"/>
          <p:cNvSpPr>
            <a:spLocks noGrp="1"/>
          </p:cNvSpPr>
          <p:nvPr>
            <p:ph type="sldNum" sz="quarter" idx="5"/>
          </p:nvPr>
        </p:nvSpPr>
        <p:spPr/>
        <p:txBody>
          <a:bodyPr/>
          <a:lstStyle/>
          <a:p>
            <a:fld id="{BA0F6D12-D0E5-42E3-AE9E-4CBB24513023}" type="slidenum">
              <a:rPr kumimoji="1" lang="ja-JP" altLang="en-US" smtClean="0"/>
              <a:t>23</a:t>
            </a:fld>
            <a:endParaRPr kumimoji="1" lang="ja-JP" altLang="en-US"/>
          </a:p>
        </p:txBody>
      </p:sp>
    </p:spTree>
    <p:extLst>
      <p:ext uri="{BB962C8B-B14F-4D97-AF65-F5344CB8AC3E}">
        <p14:creationId xmlns:p14="http://schemas.microsoft.com/office/powerpoint/2010/main" val="22402277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Perspective:</a:t>
            </a:r>
          </a:p>
          <a:p>
            <a:endParaRPr lang="en-US" dirty="0"/>
          </a:p>
          <a:p>
            <a:r>
              <a:rPr kumimoji="1" lang="fr-FR" sz="2100" b="0" i="0" kern="1200" dirty="0">
                <a:solidFill>
                  <a:schemeClr val="tx1"/>
                </a:solidFill>
                <a:effectLst/>
                <a:latin typeface="+mn-lt"/>
                <a:ea typeface="+mn-ea"/>
                <a:cs typeface="+mn-cs"/>
              </a:rPr>
              <a:t>Quand on a un téléphone portable intégré sur notre system on peut ajouter plusieurs choses pour améliorer </a:t>
            </a:r>
          </a:p>
          <a:p>
            <a:r>
              <a:rPr kumimoji="1" lang="fr-FR" sz="2100" b="0" i="0" kern="1200" dirty="0">
                <a:solidFill>
                  <a:schemeClr val="tx1"/>
                </a:solidFill>
                <a:effectLst/>
                <a:latin typeface="+mn-lt"/>
                <a:ea typeface="+mn-ea"/>
                <a:cs typeface="+mn-cs"/>
              </a:rPr>
              <a:t>On peut faire un appel vocal ou vidéo </a:t>
            </a:r>
          </a:p>
          <a:p>
            <a:r>
              <a:rPr kumimoji="1" lang="fr-FR" sz="2100" b="0" i="0" kern="1200" dirty="0">
                <a:solidFill>
                  <a:schemeClr val="tx1"/>
                </a:solidFill>
                <a:effectLst/>
                <a:latin typeface="+mn-lt"/>
                <a:ea typeface="+mn-ea"/>
                <a:cs typeface="+mn-cs"/>
              </a:rPr>
              <a:t>Ou bien utiliser la camera du téléphone pour la reconnaissance des objets et/ou les obstacles. </a:t>
            </a:r>
            <a:endParaRPr lang="fr-FR" dirty="0"/>
          </a:p>
          <a:p>
            <a:r>
              <a:rPr kumimoji="1" lang="fr-FR" sz="2100" b="0" i="0" kern="1200" dirty="0">
                <a:solidFill>
                  <a:schemeClr val="tx1"/>
                </a:solidFill>
                <a:effectLst/>
                <a:latin typeface="+mn-lt"/>
                <a:ea typeface="+mn-ea"/>
                <a:cs typeface="+mn-cs"/>
              </a:rPr>
              <a:t>De plus la visualisation de la position de notre robot à l’aide du GPS. </a:t>
            </a:r>
          </a:p>
          <a:p>
            <a:endParaRPr kumimoji="1" lang="fr-FR" sz="2100" b="0" i="0" kern="1200" dirty="0">
              <a:solidFill>
                <a:schemeClr val="tx1"/>
              </a:solidFill>
              <a:effectLst/>
              <a:latin typeface="+mn-lt"/>
              <a:ea typeface="+mn-ea"/>
              <a:cs typeface="+mn-cs"/>
            </a:endParaRPr>
          </a:p>
          <a:p>
            <a:r>
              <a:rPr kumimoji="1" lang="fr-FR" sz="2100" b="1" i="0" kern="1200" dirty="0">
                <a:solidFill>
                  <a:schemeClr val="tx1"/>
                </a:solidFill>
                <a:effectLst/>
                <a:latin typeface="+mn-lt"/>
                <a:ea typeface="+mn-ea"/>
                <a:cs typeface="+mn-cs"/>
              </a:rPr>
              <a:t>En réalité</a:t>
            </a:r>
            <a:r>
              <a:rPr kumimoji="1" lang="fr-FR" sz="2100" b="0" i="0" kern="1200" dirty="0">
                <a:solidFill>
                  <a:schemeClr val="tx1"/>
                </a:solidFill>
                <a:effectLst/>
                <a:latin typeface="+mn-lt"/>
                <a:ea typeface="+mn-ea"/>
                <a:cs typeface="+mn-cs"/>
              </a:rPr>
              <a:t>, le domaine </a:t>
            </a:r>
            <a:r>
              <a:rPr kumimoji="1" lang="fr-FR" sz="2100" b="0" i="0" u="sng" kern="1200" dirty="0">
                <a:solidFill>
                  <a:schemeClr val="tx1"/>
                </a:solidFill>
                <a:effectLst/>
                <a:latin typeface="+mn-lt"/>
                <a:ea typeface="+mn-ea"/>
                <a:cs typeface="+mn-cs"/>
              </a:rPr>
              <a:t>militaire</a:t>
            </a:r>
            <a:r>
              <a:rPr kumimoji="1" lang="fr-FR" sz="2100" b="0" i="0" kern="1200" dirty="0">
                <a:solidFill>
                  <a:schemeClr val="tx1"/>
                </a:solidFill>
                <a:effectLst/>
                <a:latin typeface="+mn-lt"/>
                <a:ea typeface="+mn-ea"/>
                <a:cs typeface="+mn-cs"/>
              </a:rPr>
              <a:t> utilise des robots semblables .</a:t>
            </a:r>
          </a:p>
          <a:p>
            <a:r>
              <a:rPr kumimoji="1" lang="fr-FR" sz="2100" b="0" i="0" kern="1200" dirty="0">
                <a:solidFill>
                  <a:schemeClr val="tx1"/>
                </a:solidFill>
                <a:effectLst/>
                <a:latin typeface="+mn-lt"/>
                <a:ea typeface="+mn-ea"/>
                <a:cs typeface="+mn-cs"/>
              </a:rPr>
              <a:t>par exemple : </a:t>
            </a:r>
          </a:p>
          <a:p>
            <a:r>
              <a:rPr kumimoji="1" lang="fr-FR" sz="2100" b="0" i="0" kern="1200" dirty="0">
                <a:solidFill>
                  <a:schemeClr val="tx1"/>
                </a:solidFill>
                <a:effectLst/>
                <a:latin typeface="+mn-lt"/>
                <a:ea typeface="+mn-ea"/>
                <a:cs typeface="+mn-cs"/>
              </a:rPr>
              <a:t>des robots de chasse </a:t>
            </a:r>
          </a:p>
          <a:p>
            <a:r>
              <a:rPr kumimoji="1" lang="fr-FR" sz="2100" b="0" i="0" kern="1200" dirty="0">
                <a:solidFill>
                  <a:schemeClr val="tx1"/>
                </a:solidFill>
                <a:effectLst/>
                <a:latin typeface="+mn-lt"/>
                <a:ea typeface="+mn-ea"/>
                <a:cs typeface="+mn-cs"/>
              </a:rPr>
              <a:t>ou bien des robots pour désamorcer et neutraliser les bombes</a:t>
            </a:r>
            <a:endParaRPr lang="fr-FR" dirty="0"/>
          </a:p>
        </p:txBody>
      </p:sp>
      <p:sp>
        <p:nvSpPr>
          <p:cNvPr id="4" name="Espace réservé du pied de page 3"/>
          <p:cNvSpPr>
            <a:spLocks noGrp="1"/>
          </p:cNvSpPr>
          <p:nvPr>
            <p:ph type="ftr" sz="quarter" idx="4"/>
          </p:nvPr>
        </p:nvSpPr>
        <p:spPr/>
        <p:txBody>
          <a:bodyPr/>
          <a:lstStyle/>
          <a:p>
            <a:endParaRPr kumimoji="1" lang="ja-JP" altLang="en-US"/>
          </a:p>
        </p:txBody>
      </p:sp>
      <p:sp>
        <p:nvSpPr>
          <p:cNvPr id="5" name="Espace réservé du numéro de diapositive 4"/>
          <p:cNvSpPr>
            <a:spLocks noGrp="1"/>
          </p:cNvSpPr>
          <p:nvPr>
            <p:ph type="sldNum" sz="quarter" idx="5"/>
          </p:nvPr>
        </p:nvSpPr>
        <p:spPr/>
        <p:txBody>
          <a:bodyPr/>
          <a:lstStyle/>
          <a:p>
            <a:fld id="{BA0F6D12-D0E5-42E3-AE9E-4CBB24513023}" type="slidenum">
              <a:rPr kumimoji="1" lang="ja-JP" altLang="en-US" smtClean="0"/>
              <a:t>24</a:t>
            </a:fld>
            <a:endParaRPr kumimoji="1" lang="ja-JP" altLang="en-US"/>
          </a:p>
        </p:txBody>
      </p:sp>
    </p:spTree>
    <p:extLst>
      <p:ext uri="{BB962C8B-B14F-4D97-AF65-F5344CB8AC3E}">
        <p14:creationId xmlns:p14="http://schemas.microsoft.com/office/powerpoint/2010/main" val="37117079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pied de page 3"/>
          <p:cNvSpPr>
            <a:spLocks noGrp="1"/>
          </p:cNvSpPr>
          <p:nvPr>
            <p:ph type="ftr" sz="quarter" idx="4"/>
          </p:nvPr>
        </p:nvSpPr>
        <p:spPr/>
        <p:txBody>
          <a:bodyPr/>
          <a:lstStyle/>
          <a:p>
            <a:endParaRPr kumimoji="1" lang="ja-JP" altLang="en-US"/>
          </a:p>
        </p:txBody>
      </p:sp>
      <p:sp>
        <p:nvSpPr>
          <p:cNvPr id="5" name="Espace réservé du numéro de diapositive 4"/>
          <p:cNvSpPr>
            <a:spLocks noGrp="1"/>
          </p:cNvSpPr>
          <p:nvPr>
            <p:ph type="sldNum" sz="quarter" idx="5"/>
          </p:nvPr>
        </p:nvSpPr>
        <p:spPr/>
        <p:txBody>
          <a:bodyPr/>
          <a:lstStyle/>
          <a:p>
            <a:fld id="{BA0F6D12-D0E5-42E3-AE9E-4CBB24513023}" type="slidenum">
              <a:rPr kumimoji="1" lang="ja-JP" altLang="en-US" smtClean="0"/>
              <a:t>26</a:t>
            </a:fld>
            <a:endParaRPr kumimoji="1" lang="ja-JP" altLang="en-US"/>
          </a:p>
        </p:txBody>
      </p:sp>
    </p:spTree>
    <p:extLst>
      <p:ext uri="{BB962C8B-B14F-4D97-AF65-F5344CB8AC3E}">
        <p14:creationId xmlns:p14="http://schemas.microsoft.com/office/powerpoint/2010/main" val="33355020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Bonjour a tous </a:t>
            </a:r>
            <a:r>
              <a:rPr lang="fr-FR"/>
              <a:t>, Rmadan </a:t>
            </a:r>
            <a:r>
              <a:rPr lang="fr-FR" dirty="0"/>
              <a:t>Moubarak sa3id</a:t>
            </a:r>
          </a:p>
          <a:p>
            <a:r>
              <a:rPr lang="fr-FR" dirty="0"/>
              <a:t>Je tien tout d’abord à remercier no chère professeurs pour cet opportunité de présenter  nos projets</a:t>
            </a:r>
          </a:p>
          <a:p>
            <a:pPr marL="0" marR="0" lvl="0" indent="0" algn="l" defTabSz="1632753" rtl="0" eaLnBrk="1" fontAlgn="auto" latinLnBrk="0" hangingPunct="1">
              <a:lnSpc>
                <a:spcPct val="100000"/>
              </a:lnSpc>
              <a:spcBef>
                <a:spcPts val="0"/>
              </a:spcBef>
              <a:spcAft>
                <a:spcPts val="0"/>
              </a:spcAft>
              <a:buClrTx/>
              <a:buSzTx/>
              <a:buFontTx/>
              <a:buNone/>
              <a:tabLst/>
              <a:defRPr/>
            </a:pPr>
            <a:r>
              <a:rPr lang="fr-FR" dirty="0"/>
              <a:t>Intitulé  : </a:t>
            </a:r>
            <a:r>
              <a:rPr lang="fr-FR" sz="2400" b="1" dirty="0">
                <a:solidFill>
                  <a:srgbClr val="00B0F0"/>
                </a:solidFill>
                <a:cs typeface="Arial" charset="0"/>
              </a:rPr>
              <a:t>Robot de sécurité</a:t>
            </a:r>
            <a:endParaRPr kumimoji="1" lang="ja-JP" altLang="en-US" dirty="0"/>
          </a:p>
          <a:p>
            <a:endParaRPr lang="fr-FR" dirty="0"/>
          </a:p>
        </p:txBody>
      </p:sp>
      <p:sp>
        <p:nvSpPr>
          <p:cNvPr id="4" name="Espace réservé du numéro de diapositive 3"/>
          <p:cNvSpPr>
            <a:spLocks noGrp="1"/>
          </p:cNvSpPr>
          <p:nvPr>
            <p:ph type="sldNum" sz="quarter" idx="10"/>
          </p:nvPr>
        </p:nvSpPr>
        <p:spPr/>
        <p:txBody>
          <a:bodyPr/>
          <a:lstStyle/>
          <a:p>
            <a:fld id="{BA0F6D12-D0E5-42E3-AE9E-4CBB24513023}" type="slidenum">
              <a:rPr kumimoji="1" lang="ja-JP" altLang="en-US" smtClean="0"/>
              <a:t>3</a:t>
            </a:fld>
            <a:endParaRPr kumimoji="1" lang="ja-JP" altLang="en-US"/>
          </a:p>
        </p:txBody>
      </p:sp>
      <p:sp>
        <p:nvSpPr>
          <p:cNvPr id="5" name="Espace réservé du pied de page 4">
            <a:extLst>
              <a:ext uri="{FF2B5EF4-FFF2-40B4-BE49-F238E27FC236}">
                <a16:creationId xmlns:a16="http://schemas.microsoft.com/office/drawing/2014/main" id="{80C5BB7B-D60B-4158-B048-FD5DE34C0CAC}"/>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69375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p>
        </p:txBody>
      </p:sp>
      <p:sp>
        <p:nvSpPr>
          <p:cNvPr id="4" name="Espace réservé du pied de page 3"/>
          <p:cNvSpPr>
            <a:spLocks noGrp="1"/>
          </p:cNvSpPr>
          <p:nvPr>
            <p:ph type="ftr" sz="quarter" idx="4"/>
          </p:nvPr>
        </p:nvSpPr>
        <p:spPr/>
        <p:txBody>
          <a:bodyPr/>
          <a:lstStyle/>
          <a:p>
            <a:endParaRPr kumimoji="1" lang="ja-JP" altLang="en-US"/>
          </a:p>
        </p:txBody>
      </p:sp>
      <p:sp>
        <p:nvSpPr>
          <p:cNvPr id="5" name="Espace réservé du numéro de diapositive 4"/>
          <p:cNvSpPr>
            <a:spLocks noGrp="1"/>
          </p:cNvSpPr>
          <p:nvPr>
            <p:ph type="sldNum" sz="quarter" idx="5"/>
          </p:nvPr>
        </p:nvSpPr>
        <p:spPr/>
        <p:txBody>
          <a:bodyPr/>
          <a:lstStyle/>
          <a:p>
            <a:fld id="{BA0F6D12-D0E5-42E3-AE9E-4CBB24513023}" type="slidenum">
              <a:rPr kumimoji="1" lang="ja-JP" altLang="en-US" smtClean="0"/>
              <a:t>4</a:t>
            </a:fld>
            <a:endParaRPr kumimoji="1" lang="ja-JP" altLang="en-US"/>
          </a:p>
        </p:txBody>
      </p:sp>
    </p:spTree>
    <p:extLst>
      <p:ext uri="{BB962C8B-B14F-4D97-AF65-F5344CB8AC3E}">
        <p14:creationId xmlns:p14="http://schemas.microsoft.com/office/powerpoint/2010/main" val="21623283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Dans nos jour, la technologie a évolué a un point de remplacer l'</a:t>
            </a:r>
            <a:r>
              <a:rPr lang="fr-FR" dirty="0" err="1"/>
              <a:t>etre</a:t>
            </a:r>
            <a:r>
              <a:rPr lang="fr-FR" dirty="0"/>
              <a:t> humain -</a:t>
            </a:r>
          </a:p>
          <a:p>
            <a:r>
              <a:rPr lang="fr-FR" dirty="0"/>
              <a:t>en plusieurs domaine- par des machines, des robots etc...., </a:t>
            </a:r>
          </a:p>
          <a:p>
            <a:r>
              <a:rPr lang="fr-FR" dirty="0"/>
              <a:t>Prenons le cas de l'agent de sécurité qui peut trouver des difficultés pour gérer les grandes surface alors que la main-d'œuvre virtuelle peut aider en terme de sécurité. Alors aujourd’hui on aura l’honneur de vos présenter notre </a:t>
            </a:r>
            <a:r>
              <a:rPr lang="fr-FR" dirty="0" err="1"/>
              <a:t>project</a:t>
            </a:r>
            <a:r>
              <a:rPr lang="fr-FR" dirty="0"/>
              <a:t> qui se caractérise par un robot qui facilite la détection du danger.</a:t>
            </a:r>
          </a:p>
        </p:txBody>
      </p:sp>
      <p:sp>
        <p:nvSpPr>
          <p:cNvPr id="4" name="Slide Number Placeholder 3"/>
          <p:cNvSpPr>
            <a:spLocks noGrp="1"/>
          </p:cNvSpPr>
          <p:nvPr>
            <p:ph type="sldNum" sz="quarter" idx="10"/>
          </p:nvPr>
        </p:nvSpPr>
        <p:spPr/>
        <p:txBody>
          <a:bodyPr/>
          <a:lstStyle/>
          <a:p>
            <a:fld id="{F5ECCB7D-7BF7-4CD7-9DC1-46E44CEC2F22}" type="slidenum">
              <a:rPr lang="id-ID" smtClean="0"/>
              <a:t>5</a:t>
            </a:fld>
            <a:endParaRPr lang="id-ID"/>
          </a:p>
        </p:txBody>
      </p:sp>
      <p:sp>
        <p:nvSpPr>
          <p:cNvPr id="5" name="Espace réservé du pied de page 4">
            <a:extLst>
              <a:ext uri="{FF2B5EF4-FFF2-40B4-BE49-F238E27FC236}">
                <a16:creationId xmlns:a16="http://schemas.microsoft.com/office/drawing/2014/main" id="{8D9BB3F9-ED8E-4084-938E-0B8C474739C2}"/>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287899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L’objectif de notre projet est de sécuriser les foyers contre les vols et la distribution du gaz qui peu causé des incendies . </a:t>
            </a:r>
          </a:p>
          <a:p>
            <a:r>
              <a:rPr lang="fr-FR" dirty="0"/>
              <a:t>Le projet se base sur la communication entre deux applications Android a travers un réseau p2p qui utilise « web socket » , pour contrôler un smart car «  sous forme d’une petite voiture qui se constitue d’un Arduino, des capteurs de mouvement ultra-sonique et de gaz ». </a:t>
            </a:r>
          </a:p>
          <a:p>
            <a:r>
              <a:rPr lang="fr-FR" dirty="0"/>
              <a:t>Ce dernier est relié avec la première application une fois la détection -soit du gaz soit de mouvement-, </a:t>
            </a:r>
          </a:p>
          <a:p>
            <a:r>
              <a:rPr lang="fr-FR" dirty="0"/>
              <a:t>il envoie un message à la deuxième application sur le téléphone de l’utilisateur,</a:t>
            </a:r>
          </a:p>
          <a:p>
            <a:r>
              <a:rPr lang="fr-FR" dirty="0"/>
              <a:t>Dès que ce dernier est connecté il reçoit les informations afin de régler manuellement la situation.</a:t>
            </a:r>
            <a:endParaRPr lang="en-US" dirty="0"/>
          </a:p>
        </p:txBody>
      </p:sp>
      <p:sp>
        <p:nvSpPr>
          <p:cNvPr id="4" name="Espace réservé du numéro de diapositive 3"/>
          <p:cNvSpPr>
            <a:spLocks noGrp="1"/>
          </p:cNvSpPr>
          <p:nvPr>
            <p:ph type="sldNum" sz="quarter" idx="5"/>
          </p:nvPr>
        </p:nvSpPr>
        <p:spPr/>
        <p:txBody>
          <a:bodyPr/>
          <a:lstStyle/>
          <a:p>
            <a:fld id="{BA0F6D12-D0E5-42E3-AE9E-4CBB24513023}" type="slidenum">
              <a:rPr kumimoji="1" lang="ja-JP" altLang="en-US" smtClean="0"/>
              <a:t>6</a:t>
            </a:fld>
            <a:endParaRPr kumimoji="1" lang="ja-JP" altLang="en-US"/>
          </a:p>
        </p:txBody>
      </p:sp>
      <p:sp>
        <p:nvSpPr>
          <p:cNvPr id="5" name="Espace réservé du pied de page 4">
            <a:extLst>
              <a:ext uri="{FF2B5EF4-FFF2-40B4-BE49-F238E27FC236}">
                <a16:creationId xmlns:a16="http://schemas.microsoft.com/office/drawing/2014/main" id="{D0A43F5D-BE73-4FFF-9256-2865446B0AA4}"/>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21411124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Si on veut parler de la Concurrence , En réalité notre produit existe déjà dans le marché.</a:t>
            </a:r>
          </a:p>
          <a:p>
            <a:r>
              <a:rPr lang="fr-FR" dirty="0"/>
              <a:t>Notre point fort c’est l’utilisation des ressources moins couteux , nous citons de plus   la multi-usage</a:t>
            </a:r>
          </a:p>
          <a:p>
            <a:r>
              <a:rPr lang="fr-FR" dirty="0"/>
              <a:t>(sécurité , surveillance,…)</a:t>
            </a:r>
          </a:p>
          <a:p>
            <a:r>
              <a:rPr lang="fr-FR" dirty="0"/>
              <a:t>Alors on passe la parole a mon collège Otman</a:t>
            </a:r>
          </a:p>
          <a:p>
            <a:r>
              <a:rPr lang="fr-FR" dirty="0"/>
              <a:t>Qui va entamée la conception et les technologies utilisées pou réalisiez cette </a:t>
            </a:r>
            <a:r>
              <a:rPr lang="fr-FR" dirty="0" err="1"/>
              <a:t>project</a:t>
            </a:r>
            <a:endParaRPr lang="fr-FR" dirty="0"/>
          </a:p>
        </p:txBody>
      </p:sp>
      <p:sp>
        <p:nvSpPr>
          <p:cNvPr id="4" name="Espace réservé du pied de page 3"/>
          <p:cNvSpPr>
            <a:spLocks noGrp="1"/>
          </p:cNvSpPr>
          <p:nvPr>
            <p:ph type="ftr" sz="quarter" idx="4"/>
          </p:nvPr>
        </p:nvSpPr>
        <p:spPr/>
        <p:txBody>
          <a:bodyPr/>
          <a:lstStyle/>
          <a:p>
            <a:endParaRPr kumimoji="1" lang="ja-JP" altLang="en-US"/>
          </a:p>
        </p:txBody>
      </p:sp>
      <p:sp>
        <p:nvSpPr>
          <p:cNvPr id="5" name="Espace réservé du numéro de diapositive 4"/>
          <p:cNvSpPr>
            <a:spLocks noGrp="1"/>
          </p:cNvSpPr>
          <p:nvPr>
            <p:ph type="sldNum" sz="quarter" idx="5"/>
          </p:nvPr>
        </p:nvSpPr>
        <p:spPr/>
        <p:txBody>
          <a:bodyPr/>
          <a:lstStyle/>
          <a:p>
            <a:fld id="{BA0F6D12-D0E5-42E3-AE9E-4CBB24513023}" type="slidenum">
              <a:rPr kumimoji="1" lang="ja-JP" altLang="en-US" smtClean="0"/>
              <a:t>7</a:t>
            </a:fld>
            <a:endParaRPr kumimoji="1" lang="ja-JP" altLang="en-US"/>
          </a:p>
        </p:txBody>
      </p:sp>
    </p:spTree>
    <p:extLst>
      <p:ext uri="{BB962C8B-B14F-4D97-AF65-F5344CB8AC3E}">
        <p14:creationId xmlns:p14="http://schemas.microsoft.com/office/powerpoint/2010/main" val="15652454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F5ECCB7D-7BF7-4CD7-9DC1-46E44CEC2F22}" type="slidenum">
              <a:rPr lang="id-ID" smtClean="0"/>
              <a:t>8</a:t>
            </a:fld>
            <a:endParaRPr lang="id-ID"/>
          </a:p>
        </p:txBody>
      </p:sp>
      <p:sp>
        <p:nvSpPr>
          <p:cNvPr id="5" name="Espace réservé du pied de page 4">
            <a:extLst>
              <a:ext uri="{FF2B5EF4-FFF2-40B4-BE49-F238E27FC236}">
                <a16:creationId xmlns:a16="http://schemas.microsoft.com/office/drawing/2014/main" id="{CB204EDE-9EF0-45CE-918F-63127888A911}"/>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39493350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le diagramme de cas d'utilisation </a:t>
            </a:r>
            <a:r>
              <a:rPr lang="fr-FR" dirty="0" err="1"/>
              <a:t>ona</a:t>
            </a:r>
            <a:r>
              <a:rPr lang="fr-FR" dirty="0"/>
              <a:t> deux acteurs sont :</a:t>
            </a:r>
          </a:p>
          <a:p>
            <a:r>
              <a:rPr lang="fr-FR" dirty="0"/>
              <a:t>utilisateur qui permet de connecter pour changer le mode et </a:t>
            </a:r>
            <a:r>
              <a:rPr lang="fr-FR" dirty="0" err="1"/>
              <a:t>controller</a:t>
            </a:r>
            <a:r>
              <a:rPr lang="fr-FR" dirty="0"/>
              <a:t> </a:t>
            </a:r>
            <a:r>
              <a:rPr lang="fr-FR" dirty="0" err="1"/>
              <a:t>manuallement</a:t>
            </a:r>
            <a:r>
              <a:rPr lang="fr-FR" dirty="0"/>
              <a:t>.</a:t>
            </a:r>
          </a:p>
          <a:p>
            <a:r>
              <a:rPr lang="fr-FR" dirty="0"/>
              <a:t>on a un autre acteur de </a:t>
            </a:r>
            <a:r>
              <a:rPr lang="fr-FR" dirty="0" err="1"/>
              <a:t>systeme</a:t>
            </a:r>
            <a:r>
              <a:rPr lang="fr-FR" dirty="0"/>
              <a:t> 'Robot' qui permet de </a:t>
            </a:r>
            <a:r>
              <a:rPr lang="fr-FR" dirty="0" err="1"/>
              <a:t>detecter</a:t>
            </a:r>
            <a:r>
              <a:rPr lang="fr-FR" dirty="0"/>
              <a:t> le gaz et les mouvements des humains et des animaux </a:t>
            </a:r>
          </a:p>
          <a:p>
            <a:r>
              <a:rPr lang="fr-FR" dirty="0"/>
              <a:t>puis envoyer les notifications au client, ou conduite autonome et ça par </a:t>
            </a:r>
            <a:r>
              <a:rPr lang="fr-FR" dirty="0" err="1"/>
              <a:t>detecter</a:t>
            </a:r>
            <a:r>
              <a:rPr lang="fr-FR" dirty="0"/>
              <a:t> les obstacles.</a:t>
            </a:r>
          </a:p>
        </p:txBody>
      </p:sp>
      <p:sp>
        <p:nvSpPr>
          <p:cNvPr id="4" name="Espace réservé du numéro de diapositive 3"/>
          <p:cNvSpPr>
            <a:spLocks noGrp="1"/>
          </p:cNvSpPr>
          <p:nvPr>
            <p:ph type="sldNum" sz="quarter" idx="5"/>
          </p:nvPr>
        </p:nvSpPr>
        <p:spPr/>
        <p:txBody>
          <a:bodyPr/>
          <a:lstStyle/>
          <a:p>
            <a:fld id="{BA0F6D12-D0E5-42E3-AE9E-4CBB24513023}" type="slidenum">
              <a:rPr kumimoji="1" lang="ja-JP" altLang="en-US" smtClean="0"/>
              <a:t>9</a:t>
            </a:fld>
            <a:endParaRPr kumimoji="1" lang="ja-JP" altLang="en-US"/>
          </a:p>
        </p:txBody>
      </p:sp>
      <p:sp>
        <p:nvSpPr>
          <p:cNvPr id="5" name="Espace réservé du pied de page 4">
            <a:extLst>
              <a:ext uri="{FF2B5EF4-FFF2-40B4-BE49-F238E27FC236}">
                <a16:creationId xmlns:a16="http://schemas.microsoft.com/office/drawing/2014/main" id="{EC22C0C1-D8DA-47D0-9900-E7ABC68048F0}"/>
              </a:ext>
            </a:extLst>
          </p:cNvPr>
          <p:cNvSpPr>
            <a:spLocks noGrp="1"/>
          </p:cNvSpPr>
          <p:nvPr>
            <p:ph type="ftr" sz="quarter" idx="4"/>
          </p:nvPr>
        </p:nvSpPr>
        <p:spPr/>
        <p:txBody>
          <a:bodyPr/>
          <a:lstStyle/>
          <a:p>
            <a:endParaRPr kumimoji="1" lang="ja-JP" altLang="en-US"/>
          </a:p>
        </p:txBody>
      </p:sp>
    </p:spTree>
    <p:extLst>
      <p:ext uri="{BB962C8B-B14F-4D97-AF65-F5344CB8AC3E}">
        <p14:creationId xmlns:p14="http://schemas.microsoft.com/office/powerpoint/2010/main" val="17669189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Master" Target="../slideMasters/slideMaster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able of Contents - 6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円/楕円 4"/>
          <p:cNvSpPr/>
          <p:nvPr userDrawn="1"/>
        </p:nvSpPr>
        <p:spPr>
          <a:xfrm>
            <a:off x="8135094" y="1291377"/>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2652267"/>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013157"/>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5374047"/>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6734937"/>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1" name="円/楕円 10"/>
          <p:cNvSpPr/>
          <p:nvPr userDrawn="1"/>
        </p:nvSpPr>
        <p:spPr>
          <a:xfrm>
            <a:off x="8135094" y="8095828"/>
            <a:ext cx="648072" cy="64807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6</a:t>
            </a:r>
            <a:endParaRPr kumimoji="1" lang="ja-JP" altLang="en-US" dirty="0"/>
          </a:p>
        </p:txBody>
      </p:sp>
      <p:sp>
        <p:nvSpPr>
          <p:cNvPr id="12" name="テキスト プレースホルダー 6"/>
          <p:cNvSpPr>
            <a:spLocks noGrp="1"/>
          </p:cNvSpPr>
          <p:nvPr>
            <p:ph type="body" sz="quarter" idx="15" hasCustomPrompt="1"/>
          </p:nvPr>
        </p:nvSpPr>
        <p:spPr>
          <a:xfrm>
            <a:off x="9000327" y="1039044"/>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175912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17" hasCustomPrompt="1"/>
          </p:nvPr>
        </p:nvSpPr>
        <p:spPr>
          <a:xfrm>
            <a:off x="9000327" y="7852184"/>
            <a:ext cx="8279783" cy="936104"/>
          </a:xfrm>
        </p:spPr>
        <p:txBody>
          <a:bodyPr anchor="b">
            <a:normAutofit/>
          </a:bodyPr>
          <a:lstStyle>
            <a:lvl1pPr algn="l">
              <a:defRPr sz="360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9000327" y="8572264"/>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2401672"/>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3121752"/>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3764300"/>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4484380"/>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5126928"/>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5847008"/>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6489556"/>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7209636"/>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165929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par>
                          <p:cTn id="78" fill="hold">
                            <p:stCondLst>
                              <p:cond delay="4750"/>
                            </p:stCondLst>
                            <p:childTnLst>
                              <p:par>
                                <p:cTn id="79" presetID="2" presetClass="entr" presetSubtype="1" decel="100000" fill="hold" grpId="0" nodeType="afterEffect">
                                  <p:stCondLst>
                                    <p:cond delay="250"/>
                                  </p:stCondLst>
                                  <p:childTnLst>
                                    <p:set>
                                      <p:cBhvr>
                                        <p:cTn id="80" dur="1" fill="hold">
                                          <p:stCondLst>
                                            <p:cond delay="0"/>
                                          </p:stCondLst>
                                        </p:cTn>
                                        <p:tgtEl>
                                          <p:spTgt spid="11"/>
                                        </p:tgtEl>
                                        <p:attrNameLst>
                                          <p:attrName>style.visibility</p:attrName>
                                        </p:attrNameLst>
                                      </p:cBhvr>
                                      <p:to>
                                        <p:strVal val="visible"/>
                                      </p:to>
                                    </p:set>
                                    <p:anim calcmode="lin" valueType="num">
                                      <p:cBhvr additive="base">
                                        <p:cTn id="81" dur="500" fill="hold"/>
                                        <p:tgtEl>
                                          <p:spTgt spid="11"/>
                                        </p:tgtEl>
                                        <p:attrNameLst>
                                          <p:attrName>ppt_x</p:attrName>
                                        </p:attrNameLst>
                                      </p:cBhvr>
                                      <p:tavLst>
                                        <p:tav tm="0">
                                          <p:val>
                                            <p:strVal val="#ppt_x"/>
                                          </p:val>
                                        </p:tav>
                                        <p:tav tm="100000">
                                          <p:val>
                                            <p:strVal val="#ppt_x"/>
                                          </p:val>
                                        </p:tav>
                                      </p:tavLst>
                                    </p:anim>
                                    <p:anim calcmode="lin" valueType="num">
                                      <p:cBhvr additive="base">
                                        <p:cTn id="82" dur="500" fill="hold"/>
                                        <p:tgtEl>
                                          <p:spTgt spid="11"/>
                                        </p:tgtEl>
                                        <p:attrNameLst>
                                          <p:attrName>ppt_y</p:attrName>
                                        </p:attrNameLst>
                                      </p:cBhvr>
                                      <p:tavLst>
                                        <p:tav tm="0">
                                          <p:val>
                                            <p:strVal val="0-#ppt_h/2"/>
                                          </p:val>
                                        </p:tav>
                                        <p:tav tm="100000">
                                          <p:val>
                                            <p:strVal val="#ppt_y"/>
                                          </p:val>
                                        </p:tav>
                                      </p:tavLst>
                                    </p:anim>
                                  </p:childTnLst>
                                </p:cTn>
                              </p:par>
                              <p:par>
                                <p:cTn id="83" presetID="2" presetClass="entr" presetSubtype="1" decel="100000" fill="hold" grpId="0" nodeType="withEffect">
                                  <p:stCondLst>
                                    <p:cond delay="250"/>
                                  </p:stCondLst>
                                  <p:childTnLst>
                                    <p:set>
                                      <p:cBhvr>
                                        <p:cTn id="84" dur="1" fill="hold">
                                          <p:stCondLst>
                                            <p:cond delay="0"/>
                                          </p:stCondLst>
                                        </p:cTn>
                                        <p:tgtEl>
                                          <p:spTgt spid="14">
                                            <p:txEl>
                                              <p:pRg st="0" end="0"/>
                                            </p:txEl>
                                          </p:spTgt>
                                        </p:tgtEl>
                                        <p:attrNameLst>
                                          <p:attrName>style.visibility</p:attrName>
                                        </p:attrNameLst>
                                      </p:cBhvr>
                                      <p:to>
                                        <p:strVal val="visible"/>
                                      </p:to>
                                    </p:set>
                                    <p:anim calcmode="lin" valueType="num">
                                      <p:cBhvr additive="base">
                                        <p:cTn id="85" dur="500" fill="hold"/>
                                        <p:tgtEl>
                                          <p:spTgt spid="14">
                                            <p:txEl>
                                              <p:pRg st="0" end="0"/>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14">
                                            <p:txEl>
                                              <p:pRg st="0" end="0"/>
                                            </p:txEl>
                                          </p:spTgt>
                                        </p:tgtEl>
                                        <p:attrNameLst>
                                          <p:attrName>ppt_y</p:attrName>
                                        </p:attrNameLst>
                                      </p:cBhvr>
                                      <p:tavLst>
                                        <p:tav tm="0">
                                          <p:val>
                                            <p:strVal val="0-#ppt_h/2"/>
                                          </p:val>
                                        </p:tav>
                                        <p:tav tm="100000">
                                          <p:val>
                                            <p:strVal val="#ppt_y"/>
                                          </p:val>
                                        </p:tav>
                                      </p:tavLst>
                                    </p:anim>
                                  </p:childTnLst>
                                </p:cTn>
                              </p:par>
                              <p:par>
                                <p:cTn id="87" presetID="2" presetClass="entr" presetSubtype="2" decel="100000" fill="hold" grpId="0" nodeType="withEffect">
                                  <p:stCondLst>
                                    <p:cond delay="250"/>
                                  </p:stCondLst>
                                  <p:childTnLst>
                                    <p:set>
                                      <p:cBhvr>
                                        <p:cTn id="88" dur="1" fill="hold">
                                          <p:stCondLst>
                                            <p:cond delay="0"/>
                                          </p:stCondLst>
                                        </p:cTn>
                                        <p:tgtEl>
                                          <p:spTgt spid="15">
                                            <p:txEl>
                                              <p:pRg st="0" end="0"/>
                                            </p:txEl>
                                          </p:spTgt>
                                        </p:tgtEl>
                                        <p:attrNameLst>
                                          <p:attrName>style.visibility</p:attrName>
                                        </p:attrNameLst>
                                      </p:cBhvr>
                                      <p:to>
                                        <p:strVal val="visible"/>
                                      </p:to>
                                    </p:set>
                                    <p:anim calcmode="lin" valueType="num">
                                      <p:cBhvr additive="base">
                                        <p:cTn id="89" dur="500" fill="hold"/>
                                        <p:tgtEl>
                                          <p:spTgt spid="15">
                                            <p:txEl>
                                              <p:pRg st="0" end="0"/>
                                            </p:txEl>
                                          </p:spTgt>
                                        </p:tgtEl>
                                        <p:attrNameLst>
                                          <p:attrName>ppt_x</p:attrName>
                                        </p:attrNameLst>
                                      </p:cBhvr>
                                      <p:tavLst>
                                        <p:tav tm="0">
                                          <p:val>
                                            <p:strVal val="1+#ppt_w/2"/>
                                          </p:val>
                                        </p:tav>
                                        <p:tav tm="100000">
                                          <p:val>
                                            <p:strVal val="#ppt_x"/>
                                          </p:val>
                                        </p:tav>
                                      </p:tavLst>
                                    </p:anim>
                                    <p:anim calcmode="lin" valueType="num">
                                      <p:cBhvr additive="base">
                                        <p:cTn id="90" dur="500" fill="hold"/>
                                        <p:tgtEl>
                                          <p:spTgt spid="15">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1"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14" grpId="0" build="p">
        <p:tmplLst>
          <p:tmpl lvl="1">
            <p:tnLst>
              <p:par>
                <p:cTn presetID="2" presetClass="entr" presetSubtype="1" decel="100000" fill="hold" nodeType="withEffect">
                  <p:stCondLst>
                    <p:cond delay="25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ppt_x"/>
                          </p:val>
                        </p:tav>
                        <p:tav tm="100000">
                          <p:val>
                            <p:strVal val="#ppt_x"/>
                          </p:val>
                        </p:tav>
                      </p:tavLst>
                    </p:anim>
                    <p:anim calcmode="lin" valueType="num">
                      <p:cBhvr additive="base">
                        <p:cTn dur="500" fill="hold"/>
                        <p:tgtEl>
                          <p:spTgt spid="14"/>
                        </p:tgtEl>
                        <p:attrNameLst>
                          <p:attrName>ppt_y</p:attrName>
                        </p:attrNameLst>
                      </p:cBhvr>
                      <p:tavLst>
                        <p:tav tm="0">
                          <p:val>
                            <p:strVal val="0-#ppt_h/2"/>
                          </p:val>
                        </p:tav>
                        <p:tav tm="100000">
                          <p:val>
                            <p:strVal val="#ppt_y"/>
                          </p:val>
                        </p:tav>
                      </p:tavLst>
                    </p:anim>
                  </p:childTnLst>
                </p:cTn>
              </p:par>
            </p:tnLst>
          </p:tmpl>
        </p:tmplLst>
      </p:bldP>
      <p:bldP spid="15" grpId="0" build="p">
        <p:tmplLst>
          <p:tmpl lvl="1">
            <p:tnLst>
              <p:par>
                <p:cTn presetID="2" presetClass="entr" presetSubtype="2" decel="100000" fill="hold" nodeType="withEffect">
                  <p:stCondLst>
                    <p:cond delay="25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1+#ppt_w/2"/>
                          </p:val>
                        </p:tav>
                        <p:tav tm="100000">
                          <p:val>
                            <p:strVal val="#ppt_x"/>
                          </p:val>
                        </p:tav>
                      </p:tavLst>
                    </p:anim>
                    <p:anim calcmode="lin" valueType="num">
                      <p:cBhvr additive="base">
                        <p:cTn dur="500" fill="hold"/>
                        <p:tgtEl>
                          <p:spTgt spid="15"/>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ig Image &amp; 4 Items">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7"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 name="正方形/長方形 7"/>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5"/>
          <p:cNvSpPr>
            <a:spLocks noGrp="1"/>
          </p:cNvSpPr>
          <p:nvPr>
            <p:ph type="body" sz="quarter" idx="14" hasCustomPrompt="1"/>
          </p:nvPr>
        </p:nvSpPr>
        <p:spPr>
          <a:xfrm>
            <a:off x="8495134" y="2407196"/>
            <a:ext cx="1080120" cy="720080"/>
          </a:xfrm>
          <a:prstGeom prst="rect">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直角三角形 10"/>
          <p:cNvSpPr/>
          <p:nvPr userDrawn="1"/>
        </p:nvSpPr>
        <p:spPr>
          <a:xfrm rot="5400000">
            <a:off x="9214817" y="3054872"/>
            <a:ext cx="288034" cy="432841"/>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テキスト プレースホルダー 6"/>
          <p:cNvSpPr>
            <a:spLocks noGrp="1"/>
          </p:cNvSpPr>
          <p:nvPr>
            <p:ph type="body" sz="quarter" idx="23" hasCustomPrompt="1"/>
          </p:nvPr>
        </p:nvSpPr>
        <p:spPr>
          <a:xfrm>
            <a:off x="8711158" y="2291316"/>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14" name="テキスト プレースホルダー 6"/>
          <p:cNvSpPr>
            <a:spLocks noGrp="1"/>
          </p:cNvSpPr>
          <p:nvPr>
            <p:ph type="body" sz="quarter" idx="20" hasCustomPrompt="1"/>
          </p:nvPr>
        </p:nvSpPr>
        <p:spPr>
          <a:xfrm>
            <a:off x="9684870" y="2407196"/>
            <a:ext cx="7737326" cy="720080"/>
          </a:xfrm>
        </p:spPr>
        <p:txBody>
          <a:bodyPr anchor="t">
            <a:noAutofit/>
          </a:bodyPr>
          <a:lstStyle>
            <a:lvl1pPr algn="l">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4" hasCustomPrompt="1"/>
          </p:nvPr>
        </p:nvSpPr>
        <p:spPr>
          <a:xfrm>
            <a:off x="9719269" y="3199284"/>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9863286" y="3127276"/>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5"/>
          <p:cNvSpPr>
            <a:spLocks noGrp="1"/>
          </p:cNvSpPr>
          <p:nvPr>
            <p:ph type="body" sz="quarter" idx="25" hasCustomPrompt="1"/>
          </p:nvPr>
        </p:nvSpPr>
        <p:spPr>
          <a:xfrm>
            <a:off x="8482996" y="4142583"/>
            <a:ext cx="1080120" cy="720080"/>
          </a:xfrm>
          <a:prstGeom prst="rect">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24" name="直角三角形 23"/>
          <p:cNvSpPr/>
          <p:nvPr userDrawn="1"/>
        </p:nvSpPr>
        <p:spPr>
          <a:xfrm rot="5400000">
            <a:off x="9202679" y="4790259"/>
            <a:ext cx="288034" cy="432841"/>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p:ph type="body" sz="quarter" idx="26" hasCustomPrompt="1"/>
          </p:nvPr>
        </p:nvSpPr>
        <p:spPr>
          <a:xfrm>
            <a:off x="8699020" y="4026703"/>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26" name="テキスト プレースホルダー 6"/>
          <p:cNvSpPr>
            <a:spLocks noGrp="1"/>
          </p:cNvSpPr>
          <p:nvPr>
            <p:ph type="body" sz="quarter" idx="27" hasCustomPrompt="1"/>
          </p:nvPr>
        </p:nvSpPr>
        <p:spPr>
          <a:xfrm>
            <a:off x="9672732" y="4142583"/>
            <a:ext cx="7737326" cy="720080"/>
          </a:xfrm>
        </p:spPr>
        <p:txBody>
          <a:bodyPr anchor="t">
            <a:noAutofit/>
          </a:bodyPr>
          <a:lstStyle>
            <a:lvl1pPr algn="l">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8" hasCustomPrompt="1"/>
          </p:nvPr>
        </p:nvSpPr>
        <p:spPr>
          <a:xfrm>
            <a:off x="9707131" y="4934671"/>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28" name="正方形/長方形 27"/>
          <p:cNvSpPr/>
          <p:nvPr userDrawn="1"/>
        </p:nvSpPr>
        <p:spPr>
          <a:xfrm>
            <a:off x="9851148" y="4862663"/>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5"/>
          <p:cNvSpPr>
            <a:spLocks noGrp="1"/>
          </p:cNvSpPr>
          <p:nvPr>
            <p:ph type="body" sz="quarter" idx="29" hasCustomPrompt="1"/>
          </p:nvPr>
        </p:nvSpPr>
        <p:spPr>
          <a:xfrm>
            <a:off x="8495134" y="5784377"/>
            <a:ext cx="1080120" cy="720080"/>
          </a:xfrm>
          <a:prstGeom prst="rect">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0" name="直角三角形 29"/>
          <p:cNvSpPr/>
          <p:nvPr userDrawn="1"/>
        </p:nvSpPr>
        <p:spPr>
          <a:xfrm rot="5400000">
            <a:off x="9214817" y="6432053"/>
            <a:ext cx="288034" cy="432841"/>
          </a:xfrm>
          <a:prstGeom prst="rtTriangl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テキスト プレースホルダー 6"/>
          <p:cNvSpPr>
            <a:spLocks noGrp="1"/>
          </p:cNvSpPr>
          <p:nvPr>
            <p:ph type="body" sz="quarter" idx="30" hasCustomPrompt="1"/>
          </p:nvPr>
        </p:nvSpPr>
        <p:spPr>
          <a:xfrm>
            <a:off x="8711158" y="5668497"/>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2" name="テキスト プレースホルダー 6"/>
          <p:cNvSpPr>
            <a:spLocks noGrp="1"/>
          </p:cNvSpPr>
          <p:nvPr>
            <p:ph type="body" sz="quarter" idx="31" hasCustomPrompt="1"/>
          </p:nvPr>
        </p:nvSpPr>
        <p:spPr>
          <a:xfrm>
            <a:off x="9684870" y="5784377"/>
            <a:ext cx="7737326" cy="720080"/>
          </a:xfrm>
        </p:spPr>
        <p:txBody>
          <a:bodyPr anchor="t">
            <a:noAutofit/>
          </a:bodyPr>
          <a:lstStyle>
            <a:lvl1pPr algn="l">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32" hasCustomPrompt="1"/>
          </p:nvPr>
        </p:nvSpPr>
        <p:spPr>
          <a:xfrm>
            <a:off x="9719269" y="6576465"/>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4" name="正方形/長方形 33"/>
          <p:cNvSpPr/>
          <p:nvPr userDrawn="1"/>
        </p:nvSpPr>
        <p:spPr>
          <a:xfrm>
            <a:off x="9863286" y="6504457"/>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5"/>
          <p:cNvSpPr>
            <a:spLocks noGrp="1"/>
          </p:cNvSpPr>
          <p:nvPr>
            <p:ph type="body" sz="quarter" idx="33" hasCustomPrompt="1"/>
          </p:nvPr>
        </p:nvSpPr>
        <p:spPr>
          <a:xfrm>
            <a:off x="8489452" y="7519764"/>
            <a:ext cx="1080120" cy="720080"/>
          </a:xfrm>
          <a:prstGeom prst="rect">
            <a:avLst/>
          </a:prstGeom>
          <a:solidFill>
            <a:schemeClr val="accent4"/>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36" name="直角三角形 35"/>
          <p:cNvSpPr/>
          <p:nvPr userDrawn="1"/>
        </p:nvSpPr>
        <p:spPr>
          <a:xfrm rot="5400000">
            <a:off x="9209135" y="8167440"/>
            <a:ext cx="288034" cy="432841"/>
          </a:xfrm>
          <a:prstGeom prst="r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テキスト プレースホルダー 6"/>
          <p:cNvSpPr>
            <a:spLocks noGrp="1"/>
          </p:cNvSpPr>
          <p:nvPr>
            <p:ph type="body" sz="quarter" idx="34" hasCustomPrompt="1"/>
          </p:nvPr>
        </p:nvSpPr>
        <p:spPr>
          <a:xfrm>
            <a:off x="8705476" y="7403884"/>
            <a:ext cx="648072" cy="1008112"/>
          </a:xfrm>
        </p:spPr>
        <p:txBody>
          <a:bodyPr anchor="t">
            <a:noAutofit/>
          </a:bodyPr>
          <a:lstStyle>
            <a:lvl1pPr algn="ctr">
              <a:defRPr sz="4400" i="0" baseline="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a:t>
            </a:r>
            <a:endParaRPr kumimoji="1" lang="ja-JP" altLang="en-US" dirty="0"/>
          </a:p>
        </p:txBody>
      </p:sp>
      <p:sp>
        <p:nvSpPr>
          <p:cNvPr id="38" name="テキスト プレースホルダー 6"/>
          <p:cNvSpPr>
            <a:spLocks noGrp="1"/>
          </p:cNvSpPr>
          <p:nvPr>
            <p:ph type="body" sz="quarter" idx="35" hasCustomPrompt="1"/>
          </p:nvPr>
        </p:nvSpPr>
        <p:spPr>
          <a:xfrm>
            <a:off x="9679188" y="7519764"/>
            <a:ext cx="7737326" cy="720080"/>
          </a:xfrm>
        </p:spPr>
        <p:txBody>
          <a:bodyPr anchor="t">
            <a:noAutofit/>
          </a:bodyPr>
          <a:lstStyle>
            <a:lvl1pPr algn="l">
              <a:defRPr sz="32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36" hasCustomPrompt="1"/>
          </p:nvPr>
        </p:nvSpPr>
        <p:spPr>
          <a:xfrm>
            <a:off x="9713587" y="8311852"/>
            <a:ext cx="7702927" cy="576064"/>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0" name="正方形/長方形 39"/>
          <p:cNvSpPr/>
          <p:nvPr userDrawn="1"/>
        </p:nvSpPr>
        <p:spPr>
          <a:xfrm>
            <a:off x="9857604" y="8239844"/>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157445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1" decel="100000" fill="hold" grpId="0" nodeType="withEffect">
                                  <p:stCondLst>
                                    <p:cond delay="125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75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2" presetClass="entr" presetSubtype="8" fill="hold" grpId="0" nodeType="withEffect">
                                  <p:stCondLst>
                                    <p:cond delay="0"/>
                                  </p:stCondLst>
                                  <p:childTnLst>
                                    <p:set>
                                      <p:cBhvr>
                                        <p:cTn id="21" dur="1" fill="hold">
                                          <p:stCondLst>
                                            <p:cond delay="0"/>
                                          </p:stCondLst>
                                        </p:cTn>
                                        <p:tgtEl>
                                          <p:spTgt spid="7">
                                            <p:txEl>
                                              <p:pRg st="0" end="0"/>
                                            </p:txEl>
                                          </p:spTgt>
                                        </p:tgtEl>
                                        <p:attrNameLst>
                                          <p:attrName>style.visibility</p:attrName>
                                        </p:attrNameLst>
                                      </p:cBhvr>
                                      <p:to>
                                        <p:strVal val="visible"/>
                                      </p:to>
                                    </p:set>
                                    <p:animEffect transition="in" filter="wipe(left)">
                                      <p:cBhvr>
                                        <p:cTn id="22" dur="500"/>
                                        <p:tgtEl>
                                          <p:spTgt spid="7">
                                            <p:txEl>
                                              <p:pRg st="0" end="0"/>
                                            </p:txEl>
                                          </p:spTgt>
                                        </p:tgtEl>
                                      </p:cBhvr>
                                    </p:animEffect>
                                  </p:childTnLst>
                                </p:cTn>
                              </p:par>
                            </p:childTnLst>
                          </p:cTn>
                        </p:par>
                        <p:par>
                          <p:cTn id="23" fill="hold">
                            <p:stCondLst>
                              <p:cond delay="2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500"/>
                                        <p:tgtEl>
                                          <p:spTgt spid="9"/>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500"/>
                                        <p:tgtEl>
                                          <p:spTgt spid="12"/>
                                        </p:tgtEl>
                                      </p:cBhvr>
                                    </p:animEffect>
                                  </p:childTnLst>
                                </p:cTn>
                              </p:par>
                            </p:childTnLst>
                          </p:cTn>
                        </p:par>
                        <p:par>
                          <p:cTn id="30" fill="hold">
                            <p:stCondLst>
                              <p:cond delay="2750"/>
                            </p:stCondLst>
                            <p:childTnLst>
                              <p:par>
                                <p:cTn id="31" presetID="22" presetClass="entr" presetSubtype="1" fill="hold" grpId="0" nodeType="after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up)">
                                      <p:cBhvr>
                                        <p:cTn id="33" dur="250"/>
                                        <p:tgtEl>
                                          <p:spTgt spid="11"/>
                                        </p:tgtEl>
                                      </p:cBhvr>
                                    </p:animEffect>
                                  </p:childTnLst>
                                </p:cTn>
                              </p:par>
                            </p:childTnLst>
                          </p:cTn>
                        </p:par>
                        <p:par>
                          <p:cTn id="34" fill="hold">
                            <p:stCondLst>
                              <p:cond delay="3000"/>
                            </p:stCondLst>
                            <p:childTnLst>
                              <p:par>
                                <p:cTn id="35" presetID="2" presetClass="entr" presetSubtype="2" decel="100000" fill="hold" grpId="0" nodeType="afterEffect">
                                  <p:stCondLst>
                                    <p:cond delay="0"/>
                                  </p:stCondLst>
                                  <p:childTnLst>
                                    <p:set>
                                      <p:cBhvr>
                                        <p:cTn id="36" dur="1" fill="hold">
                                          <p:stCondLst>
                                            <p:cond delay="0"/>
                                          </p:stCondLst>
                                        </p:cTn>
                                        <p:tgtEl>
                                          <p:spTgt spid="14">
                                            <p:txEl>
                                              <p:pRg st="0" end="0"/>
                                            </p:txEl>
                                          </p:spTgt>
                                        </p:tgtEl>
                                        <p:attrNameLst>
                                          <p:attrName>style.visibility</p:attrName>
                                        </p:attrNameLst>
                                      </p:cBhvr>
                                      <p:to>
                                        <p:strVal val="visible"/>
                                      </p:to>
                                    </p:set>
                                    <p:anim calcmode="lin" valueType="num">
                                      <p:cBhvr additive="base">
                                        <p:cTn id="37"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4">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15">
                                            <p:txEl>
                                              <p:pRg st="0" end="0"/>
                                            </p:txEl>
                                          </p:spTgt>
                                        </p:tgtEl>
                                        <p:attrNameLst>
                                          <p:attrName>style.visibility</p:attrName>
                                        </p:attrNameLst>
                                      </p:cBhvr>
                                      <p:to>
                                        <p:strVal val="visible"/>
                                      </p:to>
                                    </p:set>
                                    <p:anim calcmode="lin" valueType="num">
                                      <p:cBhvr additive="base">
                                        <p:cTn id="41"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15">
                                            <p:txEl>
                                              <p:pRg st="0" end="0"/>
                                            </p:txEl>
                                          </p:spTgt>
                                        </p:tgtEl>
                                        <p:attrNameLst>
                                          <p:attrName>ppt_y</p:attrName>
                                        </p:attrNameLst>
                                      </p:cBhvr>
                                      <p:tavLst>
                                        <p:tav tm="0">
                                          <p:val>
                                            <p:strVal val="1+#ppt_h/2"/>
                                          </p:val>
                                        </p:tav>
                                        <p:tav tm="100000">
                                          <p:val>
                                            <p:strVal val="#ppt_y"/>
                                          </p:val>
                                        </p:tav>
                                      </p:tavLst>
                                    </p:anim>
                                  </p:childTnLst>
                                </p:cTn>
                              </p:par>
                              <p:par>
                                <p:cTn id="43" presetID="2" presetClass="entr" presetSubtype="2" decel="100000" fill="hold" grpId="0" nodeType="withEffect">
                                  <p:stCondLst>
                                    <p:cond delay="0"/>
                                  </p:stCondLst>
                                  <p:childTnLst>
                                    <p:set>
                                      <p:cBhvr>
                                        <p:cTn id="44" dur="1" fill="hold">
                                          <p:stCondLst>
                                            <p:cond delay="0"/>
                                          </p:stCondLst>
                                        </p:cTn>
                                        <p:tgtEl>
                                          <p:spTgt spid="16"/>
                                        </p:tgtEl>
                                        <p:attrNameLst>
                                          <p:attrName>style.visibility</p:attrName>
                                        </p:attrNameLst>
                                      </p:cBhvr>
                                      <p:to>
                                        <p:strVal val="visible"/>
                                      </p:to>
                                    </p:set>
                                    <p:anim calcmode="lin" valueType="num">
                                      <p:cBhvr additive="base">
                                        <p:cTn id="45" dur="500" fill="hold"/>
                                        <p:tgtEl>
                                          <p:spTgt spid="16"/>
                                        </p:tgtEl>
                                        <p:attrNameLst>
                                          <p:attrName>ppt_x</p:attrName>
                                        </p:attrNameLst>
                                      </p:cBhvr>
                                      <p:tavLst>
                                        <p:tav tm="0">
                                          <p:val>
                                            <p:strVal val="1+#ppt_w/2"/>
                                          </p:val>
                                        </p:tav>
                                        <p:tav tm="100000">
                                          <p:val>
                                            <p:strVal val="#ppt_x"/>
                                          </p:val>
                                        </p:tav>
                                      </p:tavLst>
                                    </p:anim>
                                    <p:anim calcmode="lin" valueType="num">
                                      <p:cBhvr additive="base">
                                        <p:cTn id="46" dur="500" fill="hold"/>
                                        <p:tgtEl>
                                          <p:spTgt spid="16"/>
                                        </p:tgtEl>
                                        <p:attrNameLst>
                                          <p:attrName>ppt_y</p:attrName>
                                        </p:attrNameLst>
                                      </p:cBhvr>
                                      <p:tavLst>
                                        <p:tav tm="0">
                                          <p:val>
                                            <p:strVal val="#ppt_y"/>
                                          </p:val>
                                        </p:tav>
                                        <p:tav tm="100000">
                                          <p:val>
                                            <p:strVal val="#ppt_y"/>
                                          </p:val>
                                        </p:tav>
                                      </p:tavLst>
                                    </p:anim>
                                  </p:childTnLst>
                                </p:cTn>
                              </p:par>
                            </p:childTnLst>
                          </p:cTn>
                        </p:par>
                        <p:par>
                          <p:cTn id="47" fill="hold">
                            <p:stCondLst>
                              <p:cond delay="3500"/>
                            </p:stCondLst>
                            <p:childTnLst>
                              <p:par>
                                <p:cTn id="48" presetID="22" presetClass="entr" presetSubtype="8" fill="hold" grpId="0" nodeType="after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wipe(left)">
                                      <p:cBhvr>
                                        <p:cTn id="50" dur="500"/>
                                        <p:tgtEl>
                                          <p:spTgt spid="2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wipe(left)">
                                      <p:cBhvr>
                                        <p:cTn id="53" dur="500"/>
                                        <p:tgtEl>
                                          <p:spTgt spid="25"/>
                                        </p:tgtEl>
                                      </p:cBhvr>
                                    </p:animEffect>
                                  </p:childTnLst>
                                </p:cTn>
                              </p:par>
                            </p:childTnLst>
                          </p:cTn>
                        </p:par>
                        <p:par>
                          <p:cTn id="54" fill="hold">
                            <p:stCondLst>
                              <p:cond delay="4000"/>
                            </p:stCondLst>
                            <p:childTnLst>
                              <p:par>
                                <p:cTn id="55" presetID="22" presetClass="entr" presetSubtype="1" fill="hold" grpId="0" nodeType="after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up)">
                                      <p:cBhvr>
                                        <p:cTn id="57" dur="250"/>
                                        <p:tgtEl>
                                          <p:spTgt spid="24"/>
                                        </p:tgtEl>
                                      </p:cBhvr>
                                    </p:animEffect>
                                  </p:childTnLst>
                                </p:cTn>
                              </p:par>
                            </p:childTnLst>
                          </p:cTn>
                        </p:par>
                        <p:par>
                          <p:cTn id="58" fill="hold">
                            <p:stCondLst>
                              <p:cond delay="4250"/>
                            </p:stCondLst>
                            <p:childTnLst>
                              <p:par>
                                <p:cTn id="59" presetID="2" presetClass="entr" presetSubtype="2" decel="100000" fill="hold" grpId="0" nodeType="afterEffect">
                                  <p:stCondLst>
                                    <p:cond delay="0"/>
                                  </p:stCondLst>
                                  <p:childTnLst>
                                    <p:set>
                                      <p:cBhvr>
                                        <p:cTn id="60" dur="1" fill="hold">
                                          <p:stCondLst>
                                            <p:cond delay="0"/>
                                          </p:stCondLst>
                                        </p:cTn>
                                        <p:tgtEl>
                                          <p:spTgt spid="26">
                                            <p:txEl>
                                              <p:pRg st="0" end="0"/>
                                            </p:txEl>
                                          </p:spTgt>
                                        </p:tgtEl>
                                        <p:attrNameLst>
                                          <p:attrName>style.visibility</p:attrName>
                                        </p:attrNameLst>
                                      </p:cBhvr>
                                      <p:to>
                                        <p:strVal val="visible"/>
                                      </p:to>
                                    </p:set>
                                    <p:anim calcmode="lin" valueType="num">
                                      <p:cBhvr additive="base">
                                        <p:cTn id="61" dur="500" fill="hold"/>
                                        <p:tgtEl>
                                          <p:spTgt spid="26">
                                            <p:txEl>
                                              <p:pRg st="0" end="0"/>
                                            </p:txEl>
                                          </p:spTgt>
                                        </p:tgtEl>
                                        <p:attrNameLst>
                                          <p:attrName>ppt_x</p:attrName>
                                        </p:attrNameLst>
                                      </p:cBhvr>
                                      <p:tavLst>
                                        <p:tav tm="0">
                                          <p:val>
                                            <p:strVal val="1+#ppt_w/2"/>
                                          </p:val>
                                        </p:tav>
                                        <p:tav tm="100000">
                                          <p:val>
                                            <p:strVal val="#ppt_x"/>
                                          </p:val>
                                        </p:tav>
                                      </p:tavLst>
                                    </p:anim>
                                    <p:anim calcmode="lin" valueType="num">
                                      <p:cBhvr additive="base">
                                        <p:cTn id="62" dur="500" fill="hold"/>
                                        <p:tgtEl>
                                          <p:spTgt spid="26">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4" decel="100000" fill="hold" grpId="0" nodeType="withEffect">
                                  <p:stCondLst>
                                    <p:cond delay="0"/>
                                  </p:stCondLst>
                                  <p:childTnLst>
                                    <p:set>
                                      <p:cBhvr>
                                        <p:cTn id="64" dur="1" fill="hold">
                                          <p:stCondLst>
                                            <p:cond delay="0"/>
                                          </p:stCondLst>
                                        </p:cTn>
                                        <p:tgtEl>
                                          <p:spTgt spid="27">
                                            <p:txEl>
                                              <p:pRg st="0" end="0"/>
                                            </p:txEl>
                                          </p:spTgt>
                                        </p:tgtEl>
                                        <p:attrNameLst>
                                          <p:attrName>style.visibility</p:attrName>
                                        </p:attrNameLst>
                                      </p:cBhvr>
                                      <p:to>
                                        <p:strVal val="visible"/>
                                      </p:to>
                                    </p:set>
                                    <p:anim calcmode="lin" valueType="num">
                                      <p:cBhvr additive="base">
                                        <p:cTn id="65" dur="50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2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2" decel="100000" fill="hold" grpId="0" nodeType="withEffect">
                                  <p:stCondLst>
                                    <p:cond delay="0"/>
                                  </p:stCondLst>
                                  <p:childTnLst>
                                    <p:set>
                                      <p:cBhvr>
                                        <p:cTn id="68" dur="1" fill="hold">
                                          <p:stCondLst>
                                            <p:cond delay="0"/>
                                          </p:stCondLst>
                                        </p:cTn>
                                        <p:tgtEl>
                                          <p:spTgt spid="28"/>
                                        </p:tgtEl>
                                        <p:attrNameLst>
                                          <p:attrName>style.visibility</p:attrName>
                                        </p:attrNameLst>
                                      </p:cBhvr>
                                      <p:to>
                                        <p:strVal val="visible"/>
                                      </p:to>
                                    </p:set>
                                    <p:anim calcmode="lin" valueType="num">
                                      <p:cBhvr additive="base">
                                        <p:cTn id="69" dur="500" fill="hold"/>
                                        <p:tgtEl>
                                          <p:spTgt spid="28"/>
                                        </p:tgtEl>
                                        <p:attrNameLst>
                                          <p:attrName>ppt_x</p:attrName>
                                        </p:attrNameLst>
                                      </p:cBhvr>
                                      <p:tavLst>
                                        <p:tav tm="0">
                                          <p:val>
                                            <p:strVal val="1+#ppt_w/2"/>
                                          </p:val>
                                        </p:tav>
                                        <p:tav tm="100000">
                                          <p:val>
                                            <p:strVal val="#ppt_x"/>
                                          </p:val>
                                        </p:tav>
                                      </p:tavLst>
                                    </p:anim>
                                    <p:anim calcmode="lin" valueType="num">
                                      <p:cBhvr additive="base">
                                        <p:cTn id="70" dur="500" fill="hold"/>
                                        <p:tgtEl>
                                          <p:spTgt spid="28"/>
                                        </p:tgtEl>
                                        <p:attrNameLst>
                                          <p:attrName>ppt_y</p:attrName>
                                        </p:attrNameLst>
                                      </p:cBhvr>
                                      <p:tavLst>
                                        <p:tav tm="0">
                                          <p:val>
                                            <p:strVal val="#ppt_y"/>
                                          </p:val>
                                        </p:tav>
                                        <p:tav tm="100000">
                                          <p:val>
                                            <p:strVal val="#ppt_y"/>
                                          </p:val>
                                        </p:tav>
                                      </p:tavLst>
                                    </p:anim>
                                  </p:childTnLst>
                                </p:cTn>
                              </p:par>
                            </p:childTnLst>
                          </p:cTn>
                        </p:par>
                        <p:par>
                          <p:cTn id="71" fill="hold">
                            <p:stCondLst>
                              <p:cond delay="4750"/>
                            </p:stCondLst>
                            <p:childTnLst>
                              <p:par>
                                <p:cTn id="72" presetID="22" presetClass="entr" presetSubtype="8" fill="hold" grpId="0" nodeType="after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left)">
                                      <p:cBhvr>
                                        <p:cTn id="74" dur="500"/>
                                        <p:tgtEl>
                                          <p:spTgt spid="29"/>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wipe(left)">
                                      <p:cBhvr>
                                        <p:cTn id="77" dur="500"/>
                                        <p:tgtEl>
                                          <p:spTgt spid="31"/>
                                        </p:tgtEl>
                                      </p:cBhvr>
                                    </p:animEffect>
                                  </p:childTnLst>
                                </p:cTn>
                              </p:par>
                            </p:childTnLst>
                          </p:cTn>
                        </p:par>
                        <p:par>
                          <p:cTn id="78" fill="hold">
                            <p:stCondLst>
                              <p:cond delay="5250"/>
                            </p:stCondLst>
                            <p:childTnLst>
                              <p:par>
                                <p:cTn id="79" presetID="22" presetClass="entr" presetSubtype="1" fill="hold" grpId="0" nodeType="after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up)">
                                      <p:cBhvr>
                                        <p:cTn id="81" dur="250"/>
                                        <p:tgtEl>
                                          <p:spTgt spid="30"/>
                                        </p:tgtEl>
                                      </p:cBhvr>
                                    </p:animEffect>
                                  </p:childTnLst>
                                </p:cTn>
                              </p:par>
                            </p:childTnLst>
                          </p:cTn>
                        </p:par>
                        <p:par>
                          <p:cTn id="82" fill="hold">
                            <p:stCondLst>
                              <p:cond delay="5500"/>
                            </p:stCondLst>
                            <p:childTnLst>
                              <p:par>
                                <p:cTn id="83" presetID="2" presetClass="entr" presetSubtype="2" decel="100000" fill="hold" grpId="0" nodeType="afterEffect">
                                  <p:stCondLst>
                                    <p:cond delay="0"/>
                                  </p:stCondLst>
                                  <p:childTnLst>
                                    <p:set>
                                      <p:cBhvr>
                                        <p:cTn id="84" dur="1" fill="hold">
                                          <p:stCondLst>
                                            <p:cond delay="0"/>
                                          </p:stCondLst>
                                        </p:cTn>
                                        <p:tgtEl>
                                          <p:spTgt spid="32">
                                            <p:txEl>
                                              <p:pRg st="0" end="0"/>
                                            </p:txEl>
                                          </p:spTgt>
                                        </p:tgtEl>
                                        <p:attrNameLst>
                                          <p:attrName>style.visibility</p:attrName>
                                        </p:attrNameLst>
                                      </p:cBhvr>
                                      <p:to>
                                        <p:strVal val="visible"/>
                                      </p:to>
                                    </p:set>
                                    <p:anim calcmode="lin" valueType="num">
                                      <p:cBhvr additive="base">
                                        <p:cTn id="85" dur="500" fill="hold"/>
                                        <p:tgtEl>
                                          <p:spTgt spid="32">
                                            <p:txEl>
                                              <p:pRg st="0" end="0"/>
                                            </p:txEl>
                                          </p:spTgt>
                                        </p:tgtEl>
                                        <p:attrNameLst>
                                          <p:attrName>ppt_x</p:attrName>
                                        </p:attrNameLst>
                                      </p:cBhvr>
                                      <p:tavLst>
                                        <p:tav tm="0">
                                          <p:val>
                                            <p:strVal val="1+#ppt_w/2"/>
                                          </p:val>
                                        </p:tav>
                                        <p:tav tm="100000">
                                          <p:val>
                                            <p:strVal val="#ppt_x"/>
                                          </p:val>
                                        </p:tav>
                                      </p:tavLst>
                                    </p:anim>
                                    <p:anim calcmode="lin" valueType="num">
                                      <p:cBhvr additive="base">
                                        <p:cTn id="86" dur="500" fill="hold"/>
                                        <p:tgtEl>
                                          <p:spTgt spid="32">
                                            <p:txEl>
                                              <p:pRg st="0" end="0"/>
                                            </p:txEl>
                                          </p:spTgt>
                                        </p:tgtEl>
                                        <p:attrNameLst>
                                          <p:attrName>ppt_y</p:attrName>
                                        </p:attrNameLst>
                                      </p:cBhvr>
                                      <p:tavLst>
                                        <p:tav tm="0">
                                          <p:val>
                                            <p:strVal val="#ppt_y"/>
                                          </p:val>
                                        </p:tav>
                                        <p:tav tm="100000">
                                          <p:val>
                                            <p:strVal val="#ppt_y"/>
                                          </p:val>
                                        </p:tav>
                                      </p:tavLst>
                                    </p:anim>
                                  </p:childTnLst>
                                </p:cTn>
                              </p:par>
                              <p:par>
                                <p:cTn id="87" presetID="2" presetClass="entr" presetSubtype="4" decel="100000" fill="hold" grpId="0" nodeType="withEffect">
                                  <p:stCondLst>
                                    <p:cond delay="0"/>
                                  </p:stCondLst>
                                  <p:childTnLst>
                                    <p:set>
                                      <p:cBhvr>
                                        <p:cTn id="88" dur="1" fill="hold">
                                          <p:stCondLst>
                                            <p:cond delay="0"/>
                                          </p:stCondLst>
                                        </p:cTn>
                                        <p:tgtEl>
                                          <p:spTgt spid="33">
                                            <p:txEl>
                                              <p:pRg st="0" end="0"/>
                                            </p:txEl>
                                          </p:spTgt>
                                        </p:tgtEl>
                                        <p:attrNameLst>
                                          <p:attrName>style.visibility</p:attrName>
                                        </p:attrNameLst>
                                      </p:cBhvr>
                                      <p:to>
                                        <p:strVal val="visible"/>
                                      </p:to>
                                    </p:set>
                                    <p:anim calcmode="lin" valueType="num">
                                      <p:cBhvr additive="base">
                                        <p:cTn id="89"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3">
                                            <p:txEl>
                                              <p:pRg st="0" end="0"/>
                                            </p:txEl>
                                          </p:spTgt>
                                        </p:tgtEl>
                                        <p:attrNameLst>
                                          <p:attrName>ppt_y</p:attrName>
                                        </p:attrNameLst>
                                      </p:cBhvr>
                                      <p:tavLst>
                                        <p:tav tm="0">
                                          <p:val>
                                            <p:strVal val="1+#ppt_h/2"/>
                                          </p:val>
                                        </p:tav>
                                        <p:tav tm="100000">
                                          <p:val>
                                            <p:strVal val="#ppt_y"/>
                                          </p:val>
                                        </p:tav>
                                      </p:tavLst>
                                    </p:anim>
                                  </p:childTnLst>
                                </p:cTn>
                              </p:par>
                              <p:par>
                                <p:cTn id="91" presetID="2" presetClass="entr" presetSubtype="2" decel="10000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 calcmode="lin" valueType="num">
                                      <p:cBhvr additive="base">
                                        <p:cTn id="93" dur="500" fill="hold"/>
                                        <p:tgtEl>
                                          <p:spTgt spid="34"/>
                                        </p:tgtEl>
                                        <p:attrNameLst>
                                          <p:attrName>ppt_x</p:attrName>
                                        </p:attrNameLst>
                                      </p:cBhvr>
                                      <p:tavLst>
                                        <p:tav tm="0">
                                          <p:val>
                                            <p:strVal val="1+#ppt_w/2"/>
                                          </p:val>
                                        </p:tav>
                                        <p:tav tm="100000">
                                          <p:val>
                                            <p:strVal val="#ppt_x"/>
                                          </p:val>
                                        </p:tav>
                                      </p:tavLst>
                                    </p:anim>
                                    <p:anim calcmode="lin" valueType="num">
                                      <p:cBhvr additive="base">
                                        <p:cTn id="94" dur="500" fill="hold"/>
                                        <p:tgtEl>
                                          <p:spTgt spid="34"/>
                                        </p:tgtEl>
                                        <p:attrNameLst>
                                          <p:attrName>ppt_y</p:attrName>
                                        </p:attrNameLst>
                                      </p:cBhvr>
                                      <p:tavLst>
                                        <p:tav tm="0">
                                          <p:val>
                                            <p:strVal val="#ppt_y"/>
                                          </p:val>
                                        </p:tav>
                                        <p:tav tm="100000">
                                          <p:val>
                                            <p:strVal val="#ppt_y"/>
                                          </p:val>
                                        </p:tav>
                                      </p:tavLst>
                                    </p:anim>
                                  </p:childTnLst>
                                </p:cTn>
                              </p:par>
                            </p:childTnLst>
                          </p:cTn>
                        </p:par>
                        <p:par>
                          <p:cTn id="95" fill="hold">
                            <p:stCondLst>
                              <p:cond delay="6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37"/>
                                        </p:tgtEl>
                                        <p:attrNameLst>
                                          <p:attrName>style.visibility</p:attrName>
                                        </p:attrNameLst>
                                      </p:cBhvr>
                                      <p:to>
                                        <p:strVal val="visible"/>
                                      </p:to>
                                    </p:set>
                                    <p:animEffect transition="in" filter="wipe(left)">
                                      <p:cBhvr>
                                        <p:cTn id="101" dur="500"/>
                                        <p:tgtEl>
                                          <p:spTgt spid="37"/>
                                        </p:tgtEl>
                                      </p:cBhvr>
                                    </p:animEffect>
                                  </p:childTnLst>
                                </p:cTn>
                              </p:par>
                            </p:childTnLst>
                          </p:cTn>
                        </p:par>
                        <p:par>
                          <p:cTn id="102" fill="hold">
                            <p:stCondLst>
                              <p:cond delay="6500"/>
                            </p:stCondLst>
                            <p:childTnLst>
                              <p:par>
                                <p:cTn id="103" presetID="22" presetClass="entr" presetSubtype="1" fill="hold" grpId="0" nodeType="afterEffect">
                                  <p:stCondLst>
                                    <p:cond delay="0"/>
                                  </p:stCondLst>
                                  <p:childTnLst>
                                    <p:set>
                                      <p:cBhvr>
                                        <p:cTn id="104" dur="1" fill="hold">
                                          <p:stCondLst>
                                            <p:cond delay="0"/>
                                          </p:stCondLst>
                                        </p:cTn>
                                        <p:tgtEl>
                                          <p:spTgt spid="36"/>
                                        </p:tgtEl>
                                        <p:attrNameLst>
                                          <p:attrName>style.visibility</p:attrName>
                                        </p:attrNameLst>
                                      </p:cBhvr>
                                      <p:to>
                                        <p:strVal val="visible"/>
                                      </p:to>
                                    </p:set>
                                    <p:animEffect transition="in" filter="wipe(up)">
                                      <p:cBhvr>
                                        <p:cTn id="105" dur="250"/>
                                        <p:tgtEl>
                                          <p:spTgt spid="36"/>
                                        </p:tgtEl>
                                      </p:cBhvr>
                                    </p:animEffect>
                                  </p:childTnLst>
                                </p:cTn>
                              </p:par>
                            </p:childTnLst>
                          </p:cTn>
                        </p:par>
                        <p:par>
                          <p:cTn id="106" fill="hold">
                            <p:stCondLst>
                              <p:cond delay="6750"/>
                            </p:stCondLst>
                            <p:childTnLst>
                              <p:par>
                                <p:cTn id="107" presetID="2" presetClass="entr" presetSubtype="2" decel="100000" fill="hold" grpId="0" nodeType="afterEffect">
                                  <p:stCondLst>
                                    <p:cond delay="0"/>
                                  </p:stCondLst>
                                  <p:childTnLst>
                                    <p:set>
                                      <p:cBhvr>
                                        <p:cTn id="108" dur="1" fill="hold">
                                          <p:stCondLst>
                                            <p:cond delay="0"/>
                                          </p:stCondLst>
                                        </p:cTn>
                                        <p:tgtEl>
                                          <p:spTgt spid="38">
                                            <p:txEl>
                                              <p:pRg st="0" end="0"/>
                                            </p:txEl>
                                          </p:spTgt>
                                        </p:tgtEl>
                                        <p:attrNameLst>
                                          <p:attrName>style.visibility</p:attrName>
                                        </p:attrNameLst>
                                      </p:cBhvr>
                                      <p:to>
                                        <p:strVal val="visible"/>
                                      </p:to>
                                    </p:set>
                                    <p:anim calcmode="lin" valueType="num">
                                      <p:cBhvr additive="base">
                                        <p:cTn id="109" dur="50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110" dur="500" fill="hold"/>
                                        <p:tgtEl>
                                          <p:spTgt spid="38">
                                            <p:txEl>
                                              <p:pRg st="0" end="0"/>
                                            </p:txEl>
                                          </p:spTgt>
                                        </p:tgtEl>
                                        <p:attrNameLst>
                                          <p:attrName>ppt_y</p:attrName>
                                        </p:attrNameLst>
                                      </p:cBhvr>
                                      <p:tavLst>
                                        <p:tav tm="0">
                                          <p:val>
                                            <p:strVal val="#ppt_y"/>
                                          </p:val>
                                        </p:tav>
                                        <p:tav tm="100000">
                                          <p:val>
                                            <p:strVal val="#ppt_y"/>
                                          </p:val>
                                        </p:tav>
                                      </p:tavLst>
                                    </p:anim>
                                  </p:childTnLst>
                                </p:cTn>
                              </p:par>
                              <p:par>
                                <p:cTn id="111" presetID="2" presetClass="entr" presetSubtype="4" decel="100000" fill="hold" grpId="0" nodeType="withEffect">
                                  <p:stCondLst>
                                    <p:cond delay="0"/>
                                  </p:stCondLst>
                                  <p:childTnLst>
                                    <p:set>
                                      <p:cBhvr>
                                        <p:cTn id="112" dur="1" fill="hold">
                                          <p:stCondLst>
                                            <p:cond delay="0"/>
                                          </p:stCondLst>
                                        </p:cTn>
                                        <p:tgtEl>
                                          <p:spTgt spid="39">
                                            <p:txEl>
                                              <p:pRg st="0" end="0"/>
                                            </p:txEl>
                                          </p:spTgt>
                                        </p:tgtEl>
                                        <p:attrNameLst>
                                          <p:attrName>style.visibility</p:attrName>
                                        </p:attrNameLst>
                                      </p:cBhvr>
                                      <p:to>
                                        <p:strVal val="visible"/>
                                      </p:to>
                                    </p:set>
                                    <p:anim calcmode="lin" valueType="num">
                                      <p:cBhvr additive="base">
                                        <p:cTn id="113" dur="500" fill="hold"/>
                                        <p:tgtEl>
                                          <p:spTgt spid="39">
                                            <p:txEl>
                                              <p:pRg st="0" end="0"/>
                                            </p:txEl>
                                          </p:spTgt>
                                        </p:tgtEl>
                                        <p:attrNameLst>
                                          <p:attrName>ppt_x</p:attrName>
                                        </p:attrNameLst>
                                      </p:cBhvr>
                                      <p:tavLst>
                                        <p:tav tm="0">
                                          <p:val>
                                            <p:strVal val="#ppt_x"/>
                                          </p:val>
                                        </p:tav>
                                        <p:tav tm="100000">
                                          <p:val>
                                            <p:strVal val="#ppt_x"/>
                                          </p:val>
                                        </p:tav>
                                      </p:tavLst>
                                    </p:anim>
                                    <p:anim calcmode="lin" valueType="num">
                                      <p:cBhvr additive="base">
                                        <p:cTn id="114" dur="500" fill="hold"/>
                                        <p:tgtEl>
                                          <p:spTgt spid="39">
                                            <p:txEl>
                                              <p:pRg st="0" end="0"/>
                                            </p:txEl>
                                          </p:spTgt>
                                        </p:tgtEl>
                                        <p:attrNameLst>
                                          <p:attrName>ppt_y</p:attrName>
                                        </p:attrNameLst>
                                      </p:cBhvr>
                                      <p:tavLst>
                                        <p:tav tm="0">
                                          <p:val>
                                            <p:strVal val="1+#ppt_h/2"/>
                                          </p:val>
                                        </p:tav>
                                        <p:tav tm="100000">
                                          <p:val>
                                            <p:strVal val="#ppt_y"/>
                                          </p:val>
                                        </p:tav>
                                      </p:tavLst>
                                    </p:anim>
                                  </p:childTnLst>
                                </p:cTn>
                              </p:par>
                              <p:par>
                                <p:cTn id="115" presetID="2" presetClass="entr" presetSubtype="2" decel="100000" fill="hold" grpId="0" nodeType="withEffect">
                                  <p:stCondLst>
                                    <p:cond delay="0"/>
                                  </p:stCondLst>
                                  <p:childTnLst>
                                    <p:set>
                                      <p:cBhvr>
                                        <p:cTn id="116" dur="1" fill="hold">
                                          <p:stCondLst>
                                            <p:cond delay="0"/>
                                          </p:stCondLst>
                                        </p:cTn>
                                        <p:tgtEl>
                                          <p:spTgt spid="40"/>
                                        </p:tgtEl>
                                        <p:attrNameLst>
                                          <p:attrName>style.visibility</p:attrName>
                                        </p:attrNameLst>
                                      </p:cBhvr>
                                      <p:to>
                                        <p:strVal val="visible"/>
                                      </p:to>
                                    </p:set>
                                    <p:anim calcmode="lin" valueType="num">
                                      <p:cBhvr additive="base">
                                        <p:cTn id="117" dur="500" fill="hold"/>
                                        <p:tgtEl>
                                          <p:spTgt spid="40"/>
                                        </p:tgtEl>
                                        <p:attrNameLst>
                                          <p:attrName>ppt_x</p:attrName>
                                        </p:attrNameLst>
                                      </p:cBhvr>
                                      <p:tavLst>
                                        <p:tav tm="0">
                                          <p:val>
                                            <p:strVal val="1+#ppt_w/2"/>
                                          </p:val>
                                        </p:tav>
                                        <p:tav tm="100000">
                                          <p:val>
                                            <p:strVal val="#ppt_x"/>
                                          </p:val>
                                        </p:tav>
                                      </p:tavLst>
                                    </p:anim>
                                    <p:anim calcmode="lin" valueType="num">
                                      <p:cBhvr additive="base">
                                        <p:cTn id="118" dur="500" fill="hold"/>
                                        <p:tgtEl>
                                          <p:spTgt spid="4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7" grpId="0" build="p">
        <p:tmplLst>
          <p:tmpl lvl="1">
            <p:tnLst>
              <p:par>
                <p:cTn presetID="22" presetClass="entr" presetSubtype="8" fill="hold" nodeType="with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wipe(left)">
                      <p:cBhvr>
                        <p:cTn dur="500"/>
                        <p:tgtEl>
                          <p:spTgt spid="7"/>
                        </p:tgtEl>
                      </p:cBhvr>
                    </p:animEffect>
                  </p:childTnLst>
                </p:cTn>
              </p:par>
            </p:tnLst>
          </p:tmpl>
        </p:tmplLst>
      </p:bldP>
      <p:bldP spid="8" grpId="0" animBg="1"/>
      <p:bldP spid="9" grpId="0" animBg="1">
        <p:tmplLst>
          <p:tmpl>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1" grpId="0" animBg="1"/>
      <p:bldP spid="12" grpId="0">
        <p:tmplLst>
          <p:tmpl>
            <p:tnLst>
              <p:par>
                <p:cTn presetID="22" presetClass="entr" presetSubtype="8"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4" grpId="0" build="p">
        <p:tmplLst>
          <p:tmpl lvl="1">
            <p:tnLst>
              <p:par>
                <p:cTn presetID="2" presetClass="entr" presetSubtype="2" decel="100000"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P spid="16" grpId="0" animBg="1"/>
      <p:bldP spid="23" grpId="0" animBg="1">
        <p:tmplLst>
          <p:tmpl>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p:tmplLst>
          <p:tmpl>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 presetClass="entr" presetSubtype="2"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1+#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4" decel="10000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ppt_x"/>
                          </p:val>
                        </p:tav>
                        <p:tav tm="100000">
                          <p:val>
                            <p:strVal val="#ppt_x"/>
                          </p:val>
                        </p:tav>
                      </p:tavLst>
                    </p:anim>
                    <p:anim calcmode="lin" valueType="num">
                      <p:cBhvr additive="base">
                        <p:cTn dur="500" fill="hold"/>
                        <p:tgtEl>
                          <p:spTgt spid="27"/>
                        </p:tgtEl>
                        <p:attrNameLst>
                          <p:attrName>ppt_y</p:attrName>
                        </p:attrNameLst>
                      </p:cBhvr>
                      <p:tavLst>
                        <p:tav tm="0">
                          <p:val>
                            <p:strVal val="1+#ppt_h/2"/>
                          </p:val>
                        </p:tav>
                        <p:tav tm="100000">
                          <p:val>
                            <p:strVal val="#ppt_y"/>
                          </p:val>
                        </p:tav>
                      </p:tavLst>
                    </p:anim>
                  </p:childTnLst>
                </p:cTn>
              </p:par>
            </p:tnLst>
          </p:tmpl>
        </p:tmplLst>
      </p:bldP>
      <p:bldP spid="28" grpId="0" animBg="1"/>
      <p:bldP spid="29" grpId="0" animBg="1">
        <p:tmplLst>
          <p:tmpl>
            <p:tnLst>
              <p:par>
                <p:cTn presetID="22" presetClass="entr" presetSubtype="8" fill="hold" nodeType="after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wipe(left)">
                      <p:cBhvr>
                        <p:cTn dur="500"/>
                        <p:tgtEl>
                          <p:spTgt spid="29"/>
                        </p:tgtEl>
                      </p:cBhvr>
                    </p:animEffect>
                  </p:childTnLst>
                </p:cTn>
              </p:par>
            </p:tnLst>
          </p:tmpl>
        </p:tmplLst>
      </p:bldP>
      <p:bldP spid="30" grpId="0" animBg="1"/>
      <p:bldP spid="31" grpId="0">
        <p:tmplLst>
          <p:tmpl>
            <p:tnLst>
              <p:par>
                <p:cTn presetID="22" presetClass="entr" presetSubtype="8" fill="hold" nodeType="with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build="p">
        <p:tmplLst>
          <p:tmpl lvl="1">
            <p:tnLst>
              <p:par>
                <p:cTn presetID="2" presetClass="entr" presetSubtype="2" decel="100000"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1+#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build="p">
        <p:tmplLst>
          <p:tmpl lvl="1">
            <p:tnLst>
              <p:par>
                <p:cTn presetID="2" presetClass="entr" presetSubtype="4" decel="100000" fill="hold" nodeType="withEffect">
                  <p:stCondLst>
                    <p:cond delay="0"/>
                  </p:stCondLst>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ppt_x"/>
                          </p:val>
                        </p:tav>
                        <p:tav tm="100000">
                          <p:val>
                            <p:strVal val="#ppt_x"/>
                          </p:val>
                        </p:tav>
                      </p:tavLst>
                    </p:anim>
                    <p:anim calcmode="lin" valueType="num">
                      <p:cBhvr additive="base">
                        <p:cTn dur="500" fill="hold"/>
                        <p:tgtEl>
                          <p:spTgt spid="33"/>
                        </p:tgtEl>
                        <p:attrNameLst>
                          <p:attrName>ppt_y</p:attrName>
                        </p:attrNameLst>
                      </p:cBhvr>
                      <p:tavLst>
                        <p:tav tm="0">
                          <p:val>
                            <p:strVal val="1+#ppt_h/2"/>
                          </p:val>
                        </p:tav>
                        <p:tav tm="100000">
                          <p:val>
                            <p:strVal val="#ppt_y"/>
                          </p:val>
                        </p:tav>
                      </p:tavLst>
                    </p:anim>
                  </p:childTnLst>
                </p:cTn>
              </p:par>
            </p:tnLst>
          </p:tmpl>
        </p:tmplLst>
      </p:bldP>
      <p:bldP spid="34" grpId="0" animBg="1"/>
      <p:bldP spid="35" grpId="0" animBg="1">
        <p:tmplLst>
          <p:tmpl>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p:tmplLst>
          <p:tmpl>
            <p:tnLst>
              <p:par>
                <p:cTn presetID="22" presetClass="entr" presetSubtype="8" fill="hold" nodeType="withEffect">
                  <p:stCondLst>
                    <p:cond delay="0"/>
                  </p:stCondLst>
                  <p:childTnLst>
                    <p:set>
                      <p:cBhvr>
                        <p:cTn dur="1" fill="hold">
                          <p:stCondLst>
                            <p:cond delay="0"/>
                          </p:stCondLst>
                        </p:cTn>
                        <p:tgtEl>
                          <p:spTgt spid="37"/>
                        </p:tgtEl>
                        <p:attrNameLst>
                          <p:attrName>style.visibility</p:attrName>
                        </p:attrNameLst>
                      </p:cBhvr>
                      <p:to>
                        <p:strVal val="visible"/>
                      </p:to>
                    </p:set>
                    <p:animEffect transition="in" filter="wipe(left)">
                      <p:cBhvr>
                        <p:cTn dur="500"/>
                        <p:tgtEl>
                          <p:spTgt spid="37"/>
                        </p:tgtEl>
                      </p:cBhvr>
                    </p:animEffect>
                  </p:childTnLst>
                </p:cTn>
              </p:par>
            </p:tnLst>
          </p:tmpl>
        </p:tmplLst>
      </p:bldP>
      <p:bldP spid="38" grpId="0" build="p">
        <p:tmplLst>
          <p:tmpl lvl="1">
            <p:tnLst>
              <p:par>
                <p:cTn presetID="2" presetClass="entr" presetSubtype="2" decel="100000" fill="hold" nodeType="afterEffect">
                  <p:stCondLst>
                    <p:cond delay="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500" fill="hold"/>
                        <p:tgtEl>
                          <p:spTgt spid="38"/>
                        </p:tgtEl>
                        <p:attrNameLst>
                          <p:attrName>ppt_x</p:attrName>
                        </p:attrNameLst>
                      </p:cBhvr>
                      <p:tavLst>
                        <p:tav tm="0">
                          <p:val>
                            <p:strVal val="1+#ppt_w/2"/>
                          </p:val>
                        </p:tav>
                        <p:tav tm="100000">
                          <p:val>
                            <p:strVal val="#ppt_x"/>
                          </p:val>
                        </p:tav>
                      </p:tavLst>
                    </p:anim>
                    <p:anim calcmode="lin" valueType="num">
                      <p:cBhvr additive="base">
                        <p:cTn dur="500" fill="hold"/>
                        <p:tgtEl>
                          <p:spTgt spid="38"/>
                        </p:tgtEl>
                        <p:attrNameLst>
                          <p:attrName>ppt_y</p:attrName>
                        </p:attrNameLst>
                      </p:cBhvr>
                      <p:tavLst>
                        <p:tav tm="0">
                          <p:val>
                            <p:strVal val="#ppt_y"/>
                          </p:val>
                        </p:tav>
                        <p:tav tm="100000">
                          <p:val>
                            <p:strVal val="#ppt_y"/>
                          </p:val>
                        </p:tav>
                      </p:tavLst>
                    </p:anim>
                  </p:childTnLst>
                </p:cTn>
              </p:par>
            </p:tnLst>
          </p:tmpl>
        </p:tmplLst>
      </p:bldP>
      <p:bldP spid="39" grpId="0" build="p">
        <p:tmplLst>
          <p:tmpl lvl="1">
            <p:tnLst>
              <p:par>
                <p:cTn presetID="2" presetClass="entr" presetSubtype="4" decel="100000" fill="hold" nodeType="with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ppt_x"/>
                          </p:val>
                        </p:tav>
                        <p:tav tm="100000">
                          <p:val>
                            <p:strVal val="#ppt_x"/>
                          </p:val>
                        </p:tav>
                      </p:tavLst>
                    </p:anim>
                    <p:anim calcmode="lin" valueType="num">
                      <p:cBhvr additive="base">
                        <p:cTn dur="500" fill="hold"/>
                        <p:tgtEl>
                          <p:spTgt spid="39"/>
                        </p:tgtEl>
                        <p:attrNameLst>
                          <p:attrName>ppt_y</p:attrName>
                        </p:attrNameLst>
                      </p:cBhvr>
                      <p:tavLst>
                        <p:tav tm="0">
                          <p:val>
                            <p:strVal val="1+#ppt_h/2"/>
                          </p:val>
                        </p:tav>
                        <p:tav tm="100000">
                          <p:val>
                            <p:strVal val="#ppt_y"/>
                          </p:val>
                        </p:tav>
                      </p:tavLst>
                    </p:anim>
                  </p:childTnLst>
                </p:cTn>
              </p:par>
            </p:tnLst>
          </p:tmpl>
        </p:tmplLst>
      </p:bldP>
      <p:bldP spid="40" grpId="0" animBg="1"/>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ig Image &amp; Text">
    <p:spTree>
      <p:nvGrpSpPr>
        <p:cNvPr id="1" name=""/>
        <p:cNvGrpSpPr/>
        <p:nvPr/>
      </p:nvGrpSpPr>
      <p:grpSpPr>
        <a:xfrm>
          <a:off x="0" y="0"/>
          <a:ext cx="0" cy="0"/>
          <a:chOff x="0" y="0"/>
          <a:chExt cx="0" cy="0"/>
        </a:xfrm>
      </p:grpSpPr>
      <p:sp>
        <p:nvSpPr>
          <p:cNvPr id="41" name="正方形/長方形 40"/>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図プレースホルダー 3"/>
          <p:cNvSpPr>
            <a:spLocks noGrp="1"/>
          </p:cNvSpPr>
          <p:nvPr>
            <p:ph type="pic" sz="quarter" idx="12" hasCustomPrompt="1"/>
          </p:nvPr>
        </p:nvSpPr>
        <p:spPr>
          <a:xfrm>
            <a:off x="-1" y="0"/>
            <a:ext cx="8999191" cy="10287000"/>
          </a:xfrm>
          <a:noFill/>
        </p:spPr>
        <p:txBody>
          <a:bodyPr/>
          <a:lstStyle>
            <a:lvl1pPr>
              <a:defRPr/>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1364343"/>
            <a:ext cx="7990959" cy="3096985"/>
          </a:xfrm>
          <a:prstGeom prst="rect">
            <a:avLst/>
          </a:prstGeom>
        </p:spPr>
        <p:txBody>
          <a:bodyPr vert="horz" lIns="163275" tIns="81638" rIns="163275" bIns="81638" rtlCol="0" anchor="b">
            <a:normAutofit/>
          </a:bodyPr>
          <a:lstStyle>
            <a:lvl1pPr>
              <a:defRPr baseline="0"/>
            </a:lvl1pPr>
          </a:lstStyle>
          <a:p>
            <a:r>
              <a:rPr kumimoji="1" lang="en-US" altLang="ja-JP" dirty="0"/>
              <a:t>Slide Title Goes Here</a:t>
            </a:r>
            <a:endParaRPr kumimoji="1" lang="ja-JP" altLang="en-US" dirty="0"/>
          </a:p>
        </p:txBody>
      </p:sp>
      <p:sp>
        <p:nvSpPr>
          <p:cNvPr id="8" name="正方形/長方形 7"/>
          <p:cNvSpPr/>
          <p:nvPr userDrawn="1"/>
        </p:nvSpPr>
        <p:spPr>
          <a:xfrm>
            <a:off x="9719270" y="4497389"/>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プレースホルダー 6"/>
          <p:cNvSpPr>
            <a:spLocks noGrp="1"/>
          </p:cNvSpPr>
          <p:nvPr>
            <p:ph type="body" sz="quarter" idx="24" hasCustomPrompt="1"/>
          </p:nvPr>
        </p:nvSpPr>
        <p:spPr>
          <a:xfrm>
            <a:off x="9593943" y="4702627"/>
            <a:ext cx="7996244" cy="3018971"/>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311739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randombar(horizontal)">
                                      <p:cBhvr>
                                        <p:cTn id="7" dur="500"/>
                                        <p:tgtEl>
                                          <p:spTgt spid="41"/>
                                        </p:tgtEl>
                                      </p:cBhvr>
                                    </p:animEffect>
                                  </p:childTnLst>
                                </p:cTn>
                              </p:par>
                              <p:par>
                                <p:cTn id="8" presetID="14" presetClass="entr" presetSubtype="10" fill="hold" grpId="0"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randombar(horizontal)">
                                      <p:cBhvr>
                                        <p:cTn id="10" dur="500"/>
                                        <p:tgtEl>
                                          <p:spTgt spid="5"/>
                                        </p:tgtEl>
                                      </p:cBhvr>
                                    </p:animEffect>
                                  </p:childTnLst>
                                </p:cTn>
                              </p:par>
                              <p:par>
                                <p:cTn id="11" presetID="2" presetClass="entr" presetSubtype="3" decel="100000" fill="hold" grpId="0" nodeType="withEffect">
                                  <p:stCondLst>
                                    <p:cond delay="1250"/>
                                  </p:stCondLst>
                                  <p:iterate type="wd">
                                    <p:tmPct val="10000"/>
                                  </p:iterate>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1+#ppt_w/2"/>
                                          </p:val>
                                        </p:tav>
                                        <p:tav tm="100000">
                                          <p:val>
                                            <p:strVal val="#ppt_x"/>
                                          </p:val>
                                        </p:tav>
                                      </p:tavLst>
                                    </p:anim>
                                    <p:anim calcmode="lin" valueType="num">
                                      <p:cBhvr additive="base">
                                        <p:cTn id="14" dur="500" fill="hold"/>
                                        <p:tgtEl>
                                          <p:spTgt spid="6"/>
                                        </p:tgtEl>
                                        <p:attrNameLst>
                                          <p:attrName>ppt_y</p:attrName>
                                        </p:attrNameLst>
                                      </p:cBhvr>
                                      <p:tavLst>
                                        <p:tav tm="0">
                                          <p:val>
                                            <p:strVal val="0-#ppt_h/2"/>
                                          </p:val>
                                        </p:tav>
                                        <p:tav tm="100000">
                                          <p:val>
                                            <p:strVal val="#ppt_y"/>
                                          </p:val>
                                        </p:tav>
                                      </p:tavLst>
                                    </p:anim>
                                  </p:childTnLst>
                                </p:cTn>
                              </p:par>
                            </p:childTnLst>
                          </p:cTn>
                        </p:par>
                        <p:par>
                          <p:cTn id="15" fill="hold">
                            <p:stCondLst>
                              <p:cond delay="1900"/>
                            </p:stCondLst>
                            <p:childTnLst>
                              <p:par>
                                <p:cTn id="16" presetID="2" presetClass="entr" presetSubtype="2" decel="10000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1+#ppt_w/2"/>
                                          </p:val>
                                        </p:tav>
                                        <p:tav tm="100000">
                                          <p:val>
                                            <p:strVal val="#ppt_x"/>
                                          </p:val>
                                        </p:tav>
                                      </p:tavLst>
                                    </p:anim>
                                    <p:anim calcmode="lin" valueType="num">
                                      <p:cBhvr additive="base">
                                        <p:cTn id="19" dur="500" fill="hold"/>
                                        <p:tgtEl>
                                          <p:spTgt spid="8"/>
                                        </p:tgtEl>
                                        <p:attrNameLst>
                                          <p:attrName>ppt_y</p:attrName>
                                        </p:attrNameLst>
                                      </p:cBhvr>
                                      <p:tavLst>
                                        <p:tav tm="0">
                                          <p:val>
                                            <p:strVal val="#ppt_y"/>
                                          </p:val>
                                        </p:tav>
                                        <p:tav tm="100000">
                                          <p:val>
                                            <p:strVal val="#ppt_y"/>
                                          </p:val>
                                        </p:tav>
                                      </p:tavLst>
                                    </p:anim>
                                  </p:childTnLst>
                                </p:cTn>
                              </p:par>
                              <p:par>
                                <p:cTn id="20" presetID="2" presetClass="entr" presetSubtype="4" decel="100000" fill="hold" grpId="0" nodeType="withEffect">
                                  <p:stCondLst>
                                    <p:cond delay="0"/>
                                  </p:stCondLst>
                                  <p:childTnLst>
                                    <p:set>
                                      <p:cBhvr>
                                        <p:cTn id="21" dur="1" fill="hold">
                                          <p:stCondLst>
                                            <p:cond delay="0"/>
                                          </p:stCondLst>
                                        </p:cTn>
                                        <p:tgtEl>
                                          <p:spTgt spid="15">
                                            <p:txEl>
                                              <p:pRg st="0" end="0"/>
                                            </p:txEl>
                                          </p:spTgt>
                                        </p:tgtEl>
                                        <p:attrNameLst>
                                          <p:attrName>style.visibility</p:attrName>
                                        </p:attrNameLst>
                                      </p:cBhvr>
                                      <p:to>
                                        <p:strVal val="visible"/>
                                      </p:to>
                                    </p:set>
                                    <p:anim calcmode="lin" valueType="num">
                                      <p:cBhvr additive="base">
                                        <p:cTn id="22" dur="500" fill="hold"/>
                                        <p:tgtEl>
                                          <p:spTgt spid="15">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15">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5" grpId="0"/>
      <p:bldP spid="6" grpId="0"/>
      <p:bldP spid="8" grpId="0" animBg="1"/>
      <p:bldP spid="15" grpId="0" build="p">
        <p:tmplLst>
          <p:tmpl lvl="1">
            <p:tnLst>
              <p:par>
                <p:cTn presetID="2" presetClass="entr" presetSubtype="4" decel="10000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500" fill="hold"/>
                        <p:tgtEl>
                          <p:spTgt spid="15"/>
                        </p:tgtEl>
                        <p:attrNameLst>
                          <p:attrName>ppt_x</p:attrName>
                        </p:attrNameLst>
                      </p:cBhvr>
                      <p:tavLst>
                        <p:tav tm="0">
                          <p:val>
                            <p:strVal val="#ppt_x"/>
                          </p:val>
                        </p:tav>
                        <p:tav tm="100000">
                          <p:val>
                            <p:strVal val="#ppt_x"/>
                          </p:val>
                        </p:tav>
                      </p:tavLst>
                    </p:anim>
                    <p:anim calcmode="lin" valueType="num">
                      <p:cBhvr additive="base">
                        <p:cTn dur="500" fill="hold"/>
                        <p:tgtEl>
                          <p:spTgt spid="15"/>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ig text &amp; Description">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0" y="0"/>
            <a:ext cx="9142414" cy="1028699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610767" y="1173479"/>
            <a:ext cx="7920880" cy="8207948"/>
          </a:xfrm>
        </p:spPr>
        <p:txBody>
          <a:bodyPr>
            <a:normAutofit/>
          </a:bodyPr>
          <a:lstStyle>
            <a:lvl1pPr algn="ctr">
              <a:defRPr sz="72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テキスト プレースホルダー 6"/>
          <p:cNvSpPr>
            <a:spLocks noGrp="1"/>
          </p:cNvSpPr>
          <p:nvPr>
            <p:ph type="body" sz="quarter" idx="24" hasCustomPrompt="1"/>
          </p:nvPr>
        </p:nvSpPr>
        <p:spPr>
          <a:xfrm>
            <a:off x="9593943" y="2486299"/>
            <a:ext cx="7996244" cy="5314402"/>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950905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7">
                                            <p:txEl>
                                              <p:pRg st="0" end="0"/>
                                            </p:txEl>
                                          </p:spTgt>
                                        </p:tgtEl>
                                        <p:attrNameLst>
                                          <p:attrName>style.visibility</p:attrName>
                                        </p:attrNameLst>
                                      </p:cBhvr>
                                      <p:to>
                                        <p:strVal val="visible"/>
                                      </p:to>
                                    </p:set>
                                    <p:anim calcmode="lin" valueType="num">
                                      <p:cBhvr additive="base">
                                        <p:cTn id="15"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build="p">
        <p:tmplLst>
          <p:tmpl lvl="1">
            <p:tnLst>
              <p:par>
                <p:cTn presetID="2" presetClass="entr" presetSubtype="4" decel="100000" fill="hold" nodeType="withEffect">
                  <p:stCondLst>
                    <p:cond delay="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500" fill="hold"/>
                        <p:tgtEl>
                          <p:spTgt spid="7"/>
                        </p:tgtEl>
                        <p:attrNameLst>
                          <p:attrName>ppt_x</p:attrName>
                        </p:attrNameLst>
                      </p:cBhvr>
                      <p:tavLst>
                        <p:tav tm="0">
                          <p:val>
                            <p:strVal val="#ppt_x"/>
                          </p:val>
                        </p:tav>
                        <p:tav tm="100000">
                          <p:val>
                            <p:strVal val="#ppt_x"/>
                          </p:val>
                        </p:tav>
                      </p:tavLst>
                    </p:anim>
                    <p:anim calcmode="lin" valueType="num">
                      <p:cBhvr additive="base">
                        <p:cTn dur="500" fill="hold"/>
                        <p:tgtEl>
                          <p:spTgt spid="7"/>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lking">
    <p:spTree>
      <p:nvGrpSpPr>
        <p:cNvPr id="1" name=""/>
        <p:cNvGrpSpPr/>
        <p:nvPr/>
      </p:nvGrpSpPr>
      <p:grpSpPr>
        <a:xfrm>
          <a:off x="0" y="0"/>
          <a:ext cx="0" cy="0"/>
          <a:chOff x="0" y="0"/>
          <a:chExt cx="0" cy="0"/>
        </a:xfrm>
      </p:grpSpPr>
      <p:sp>
        <p:nvSpPr>
          <p:cNvPr id="9" name="正方形/長方形 8"/>
          <p:cNvSpPr/>
          <p:nvPr userDrawn="1"/>
        </p:nvSpPr>
        <p:spPr>
          <a:xfrm>
            <a:off x="0" y="1"/>
            <a:ext cx="18286413" cy="51435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図プレースホルダー 2"/>
          <p:cNvSpPr>
            <a:spLocks noGrp="1"/>
          </p:cNvSpPr>
          <p:nvPr>
            <p:ph type="pic" sz="quarter" idx="12" hasCustomPrompt="1"/>
          </p:nvPr>
        </p:nvSpPr>
        <p:spPr>
          <a:xfrm>
            <a:off x="928688" y="0"/>
            <a:ext cx="8213725" cy="10287000"/>
          </a:xfrm>
        </p:spPr>
        <p:txBody>
          <a:bodyPr>
            <a:normAutofit/>
          </a:bodyPr>
          <a:lstStyle>
            <a:lvl1pPr>
              <a:defRPr sz="2000"/>
            </a:lvl1pPr>
          </a:lstStyle>
          <a:p>
            <a:r>
              <a:rPr kumimoji="1" lang="en-US" altLang="ja-JP" dirty="0"/>
              <a:t>Add an image</a:t>
            </a:r>
            <a:endParaRPr kumimoji="1" lang="ja-JP" altLang="en-US" dirty="0"/>
          </a:p>
        </p:txBody>
      </p:sp>
      <p:sp>
        <p:nvSpPr>
          <p:cNvPr id="6" name="タイトル プレースホルダー 1"/>
          <p:cNvSpPr>
            <a:spLocks noGrp="1"/>
          </p:cNvSpPr>
          <p:nvPr>
            <p:ph type="title" hasCustomPrompt="1"/>
          </p:nvPr>
        </p:nvSpPr>
        <p:spPr>
          <a:xfrm>
            <a:off x="9575254" y="829993"/>
            <a:ext cx="7990959" cy="4215032"/>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7" name="正方形/長方形 6"/>
          <p:cNvSpPr/>
          <p:nvPr userDrawn="1"/>
        </p:nvSpPr>
        <p:spPr>
          <a:xfrm>
            <a:off x="9719270" y="5376509"/>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24" hasCustomPrompt="1"/>
          </p:nvPr>
        </p:nvSpPr>
        <p:spPr>
          <a:xfrm>
            <a:off x="9593943" y="5497339"/>
            <a:ext cx="7996244" cy="3018971"/>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5802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outVertical)">
                                      <p:cBhvr>
                                        <p:cTn id="11" dur="500"/>
                                        <p:tgtEl>
                                          <p:spTgt spid="9"/>
                                        </p:tgtEl>
                                      </p:cBhvr>
                                    </p:animEffect>
                                  </p:childTnLst>
                                </p:cTn>
                              </p:par>
                            </p:childTnLst>
                          </p:cTn>
                        </p:par>
                        <p:par>
                          <p:cTn id="12" fill="hold">
                            <p:stCondLst>
                              <p:cond delay="1000"/>
                            </p:stCondLst>
                            <p:childTnLst>
                              <p:par>
                                <p:cTn id="13" presetID="2" presetClass="entr" presetSubtype="9" decel="100000" fill="hold" grpId="0" nodeType="afterEffect">
                                  <p:stCondLst>
                                    <p:cond delay="250"/>
                                  </p:stCondLst>
                                  <p:iterate type="wd">
                                    <p:tmPct val="10000"/>
                                  </p:iterate>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0-#ppt_w/2"/>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900"/>
                            </p:stCondLst>
                            <p:childTnLst>
                              <p:par>
                                <p:cTn id="18" presetID="2" presetClass="entr" presetSubtype="2" decel="100000" fill="hold" grpId="0" nodeType="afterEffect">
                                  <p:stCondLst>
                                    <p:cond delay="5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1+#ppt_w/2"/>
                                          </p:val>
                                        </p:tav>
                                        <p:tav tm="100000">
                                          <p:val>
                                            <p:strVal val="#ppt_x"/>
                                          </p:val>
                                        </p:tav>
                                      </p:tavLst>
                                    </p:anim>
                                    <p:anim calcmode="lin" valueType="num">
                                      <p:cBhvr additive="base">
                                        <p:cTn id="21" dur="500" fill="hold"/>
                                        <p:tgtEl>
                                          <p:spTgt spid="7"/>
                                        </p:tgtEl>
                                        <p:attrNameLst>
                                          <p:attrName>ppt_y</p:attrName>
                                        </p:attrNameLst>
                                      </p:cBhvr>
                                      <p:tavLst>
                                        <p:tav tm="0">
                                          <p:val>
                                            <p:strVal val="#ppt_y"/>
                                          </p:val>
                                        </p:tav>
                                        <p:tav tm="100000">
                                          <p:val>
                                            <p:strVal val="#ppt_y"/>
                                          </p:val>
                                        </p:tav>
                                      </p:tavLst>
                                    </p:anim>
                                  </p:childTnLst>
                                </p:cTn>
                              </p:par>
                              <p:par>
                                <p:cTn id="22" presetID="2" presetClass="entr" presetSubtype="4" decel="100000" fill="hold" grpId="0" nodeType="withEffect">
                                  <p:stCondLst>
                                    <p:cond delay="50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p:bldP spid="6" grpId="0"/>
      <p:bldP spid="7" grpId="0" animBg="1"/>
      <p:bldP spid="8" grpId="0" build="p">
        <p:tmplLst>
          <p:tmpl lvl="1">
            <p:tnLst>
              <p:par>
                <p:cTn presetID="2" presetClass="entr" presetSubtype="4"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ppt_x"/>
                          </p:val>
                        </p:tav>
                        <p:tav tm="100000">
                          <p:val>
                            <p:strVal val="#ppt_x"/>
                          </p:val>
                        </p:tav>
                      </p:tavLst>
                    </p:anim>
                    <p:anim calcmode="lin" valueType="num">
                      <p:cBhvr additive="base">
                        <p:cTn dur="500" fill="hold"/>
                        <p:tgtEl>
                          <p:spTgt spid="8"/>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Images, Icons and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dirty="0"/>
          </a:p>
        </p:txBody>
      </p:sp>
      <p:sp>
        <p:nvSpPr>
          <p:cNvPr id="5" name="図プレースホルダー 5"/>
          <p:cNvSpPr>
            <a:spLocks noGrp="1"/>
          </p:cNvSpPr>
          <p:nvPr>
            <p:ph type="pic" sz="quarter" idx="12" hasCustomPrompt="1"/>
          </p:nvPr>
        </p:nvSpPr>
        <p:spPr>
          <a:xfrm>
            <a:off x="38182" y="43542"/>
            <a:ext cx="3600000" cy="4615544"/>
          </a:xfrm>
        </p:spPr>
        <p:txBody>
          <a:bodyPr/>
          <a:lstStyle>
            <a:lvl1pPr>
              <a:defRPr sz="1800"/>
            </a:lvl1pPr>
          </a:lstStyle>
          <a:p>
            <a:r>
              <a:rPr kumimoji="1" lang="en-US" altLang="ja-JP" dirty="0"/>
              <a:t>Add an image</a:t>
            </a:r>
            <a:endParaRPr kumimoji="1" lang="ja-JP" altLang="en-US" dirty="0"/>
          </a:p>
        </p:txBody>
      </p:sp>
      <p:sp>
        <p:nvSpPr>
          <p:cNvPr id="6" name="図プレースホルダー 5"/>
          <p:cNvSpPr>
            <a:spLocks noGrp="1"/>
          </p:cNvSpPr>
          <p:nvPr>
            <p:ph type="pic" sz="quarter" idx="13" hasCustomPrompt="1"/>
          </p:nvPr>
        </p:nvSpPr>
        <p:spPr>
          <a:xfrm>
            <a:off x="3687753" y="4706599"/>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4" hasCustomPrompt="1"/>
          </p:nvPr>
        </p:nvSpPr>
        <p:spPr>
          <a:xfrm>
            <a:off x="7337324"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5" hasCustomPrompt="1"/>
          </p:nvPr>
        </p:nvSpPr>
        <p:spPr>
          <a:xfrm>
            <a:off x="10988185" y="4706943"/>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6" hasCustomPrompt="1"/>
          </p:nvPr>
        </p:nvSpPr>
        <p:spPr>
          <a:xfrm>
            <a:off x="14636467" y="43542"/>
            <a:ext cx="3600000" cy="4615544"/>
          </a:xfrm>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38182" y="4706943"/>
            <a:ext cx="3600000" cy="461520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1" name="正方形/長方形 10"/>
          <p:cNvSpPr/>
          <p:nvPr userDrawn="1"/>
        </p:nvSpPr>
        <p:spPr>
          <a:xfrm>
            <a:off x="3687753" y="43886"/>
            <a:ext cx="3600000" cy="461520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正方形/長方形 11"/>
          <p:cNvSpPr/>
          <p:nvPr userDrawn="1"/>
        </p:nvSpPr>
        <p:spPr>
          <a:xfrm>
            <a:off x="7337324" y="4706943"/>
            <a:ext cx="3600000" cy="4615200"/>
          </a:xfrm>
          <a:prstGeom prst="rect">
            <a:avLst/>
          </a:prstGeom>
          <a:solidFill>
            <a:schemeClr val="accent1"/>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正方形/長方形 12"/>
          <p:cNvSpPr/>
          <p:nvPr userDrawn="1"/>
        </p:nvSpPr>
        <p:spPr>
          <a:xfrm>
            <a:off x="10988185" y="43886"/>
            <a:ext cx="3600000" cy="4615200"/>
          </a:xfrm>
          <a:prstGeom prst="rect">
            <a:avLst/>
          </a:prstGeom>
          <a:solidFill>
            <a:schemeClr val="accent4"/>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正方形/長方形 13"/>
          <p:cNvSpPr/>
          <p:nvPr userDrawn="1"/>
        </p:nvSpPr>
        <p:spPr>
          <a:xfrm>
            <a:off x="14636467" y="4707287"/>
            <a:ext cx="3600000" cy="4615200"/>
          </a:xfrm>
          <a:prstGeom prst="rect">
            <a:avLst/>
          </a:prstGeom>
          <a:solidFill>
            <a:schemeClr val="accent5"/>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図プレースホルダー 7"/>
          <p:cNvSpPr>
            <a:spLocks noGrp="1"/>
          </p:cNvSpPr>
          <p:nvPr>
            <p:ph type="pic" sz="quarter" idx="17" hasCustomPrompt="1"/>
          </p:nvPr>
        </p:nvSpPr>
        <p:spPr>
          <a:xfrm>
            <a:off x="1454109"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6" name="図プレースホルダー 7"/>
          <p:cNvSpPr>
            <a:spLocks noGrp="1"/>
          </p:cNvSpPr>
          <p:nvPr>
            <p:ph type="pic" sz="quarter" idx="18" hasCustomPrompt="1"/>
          </p:nvPr>
        </p:nvSpPr>
        <p:spPr>
          <a:xfrm>
            <a:off x="5103679"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17" name="図プレースホルダー 7"/>
          <p:cNvSpPr>
            <a:spLocks noGrp="1"/>
          </p:cNvSpPr>
          <p:nvPr>
            <p:ph type="pic" sz="quarter" idx="19" hasCustomPrompt="1"/>
          </p:nvPr>
        </p:nvSpPr>
        <p:spPr>
          <a:xfrm>
            <a:off x="8753250"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8" name="図プレースホルダー 7"/>
          <p:cNvSpPr>
            <a:spLocks noGrp="1"/>
          </p:cNvSpPr>
          <p:nvPr>
            <p:ph type="pic" sz="quarter" idx="20" hasCustomPrompt="1"/>
          </p:nvPr>
        </p:nvSpPr>
        <p:spPr>
          <a:xfrm>
            <a:off x="16052393" y="5122780"/>
            <a:ext cx="784532" cy="784532"/>
          </a:xfrm>
        </p:spPr>
        <p:txBody>
          <a:bodyPr>
            <a:normAutofit/>
          </a:bodyPr>
          <a:lstStyle>
            <a:lvl1pPr>
              <a:defRPr sz="1200"/>
            </a:lvl1pPr>
          </a:lstStyle>
          <a:p>
            <a:r>
              <a:rPr kumimoji="1" lang="en-US" altLang="ja-JP" dirty="0"/>
              <a:t>ICON</a:t>
            </a:r>
            <a:endParaRPr kumimoji="1" lang="ja-JP" altLang="en-US" dirty="0"/>
          </a:p>
        </p:txBody>
      </p:sp>
      <p:sp>
        <p:nvSpPr>
          <p:cNvPr id="19" name="図プレースホルダー 7"/>
          <p:cNvSpPr>
            <a:spLocks noGrp="1"/>
          </p:cNvSpPr>
          <p:nvPr>
            <p:ph type="pic" sz="quarter" idx="21" hasCustomPrompt="1"/>
          </p:nvPr>
        </p:nvSpPr>
        <p:spPr>
          <a:xfrm>
            <a:off x="12404112" y="510178"/>
            <a:ext cx="784532" cy="784532"/>
          </a:xfrm>
        </p:spPr>
        <p:txBody>
          <a:bodyPr>
            <a:normAutofit/>
          </a:bodyPr>
          <a:lstStyle>
            <a:lvl1pPr>
              <a:defRPr sz="1200"/>
            </a:lvl1pPr>
          </a:lstStyle>
          <a:p>
            <a:r>
              <a:rPr kumimoji="1" lang="en-US" altLang="ja-JP" dirty="0"/>
              <a:t>ICON</a:t>
            </a:r>
            <a:endParaRPr kumimoji="1" lang="ja-JP" altLang="en-US" dirty="0"/>
          </a:p>
        </p:txBody>
      </p:sp>
      <p:sp>
        <p:nvSpPr>
          <p:cNvPr id="20" name="テキスト プレースホルダー 11"/>
          <p:cNvSpPr>
            <a:spLocks noGrp="1"/>
          </p:cNvSpPr>
          <p:nvPr>
            <p:ph type="body" sz="quarter" idx="22" hasCustomPrompt="1"/>
          </p:nvPr>
        </p:nvSpPr>
        <p:spPr>
          <a:xfrm>
            <a:off x="41589"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1" name="テキスト プレースホルダー 11"/>
          <p:cNvSpPr>
            <a:spLocks noGrp="1"/>
          </p:cNvSpPr>
          <p:nvPr>
            <p:ph type="body" sz="quarter" idx="23" hasCustomPrompt="1"/>
          </p:nvPr>
        </p:nvSpPr>
        <p:spPr>
          <a:xfrm>
            <a:off x="213781"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2" name="テキスト プレースホルダー 11"/>
          <p:cNvSpPr>
            <a:spLocks noGrp="1"/>
          </p:cNvSpPr>
          <p:nvPr>
            <p:ph type="body" sz="quarter" idx="24" hasCustomPrompt="1"/>
          </p:nvPr>
        </p:nvSpPr>
        <p:spPr>
          <a:xfrm>
            <a:off x="3734702" y="1281205"/>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3" name="テキスト プレースホルダー 11"/>
          <p:cNvSpPr>
            <a:spLocks noGrp="1"/>
          </p:cNvSpPr>
          <p:nvPr>
            <p:ph type="body" sz="quarter" idx="25" hasCustomPrompt="1"/>
          </p:nvPr>
        </p:nvSpPr>
        <p:spPr>
          <a:xfrm>
            <a:off x="3906894" y="1908628"/>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4" name="テキスト プレースホルダー 11"/>
          <p:cNvSpPr>
            <a:spLocks noGrp="1"/>
          </p:cNvSpPr>
          <p:nvPr>
            <p:ph type="body" sz="quarter" idx="26" hasCustomPrompt="1"/>
          </p:nvPr>
        </p:nvSpPr>
        <p:spPr>
          <a:xfrm>
            <a:off x="11035134" y="1281206"/>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5" name="テキスト プレースホルダー 11"/>
          <p:cNvSpPr>
            <a:spLocks noGrp="1"/>
          </p:cNvSpPr>
          <p:nvPr>
            <p:ph type="body" sz="quarter" idx="27" hasCustomPrompt="1"/>
          </p:nvPr>
        </p:nvSpPr>
        <p:spPr>
          <a:xfrm>
            <a:off x="11207326" y="1908629"/>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6" name="テキスト プレースホルダー 11"/>
          <p:cNvSpPr>
            <a:spLocks noGrp="1"/>
          </p:cNvSpPr>
          <p:nvPr>
            <p:ph type="body" sz="quarter" idx="28" hasCustomPrompt="1"/>
          </p:nvPr>
        </p:nvSpPr>
        <p:spPr>
          <a:xfrm>
            <a:off x="7367934" y="5908320"/>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7" name="テキスト プレースホルダー 11"/>
          <p:cNvSpPr>
            <a:spLocks noGrp="1"/>
          </p:cNvSpPr>
          <p:nvPr>
            <p:ph type="body" sz="quarter" idx="29" hasCustomPrompt="1"/>
          </p:nvPr>
        </p:nvSpPr>
        <p:spPr>
          <a:xfrm>
            <a:off x="7540126" y="6535743"/>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28" name="テキスト プレースホルダー 11"/>
          <p:cNvSpPr>
            <a:spLocks noGrp="1"/>
          </p:cNvSpPr>
          <p:nvPr>
            <p:ph type="body" sz="quarter" idx="30" hasCustomPrompt="1"/>
          </p:nvPr>
        </p:nvSpPr>
        <p:spPr>
          <a:xfrm>
            <a:off x="14668366" y="5908321"/>
            <a:ext cx="3538537" cy="598397"/>
          </a:xfrm>
        </p:spPr>
        <p:txBody>
          <a:bodyPr anchor="t">
            <a:noAutofit/>
          </a:bodyPr>
          <a:lstStyle>
            <a:lvl1pPr algn="ctr">
              <a:lnSpc>
                <a:spcPct val="100000"/>
              </a:lnSpc>
              <a:spcBef>
                <a:spcPts val="0"/>
              </a:spcBef>
              <a:defRPr sz="2800" spc="0" baseline="0">
                <a:solidFill>
                  <a:schemeClr val="bg1"/>
                </a:solidFill>
                <a:latin typeface="Route 159 SemiBold" pitchFamily="50" charset="0"/>
              </a:defRPr>
            </a:lvl1pPr>
          </a:lstStyle>
          <a:p>
            <a:pPr lvl="0"/>
            <a:r>
              <a:rPr lang="en-US" altLang="ja-JP" dirty="0"/>
              <a:t>Text Here</a:t>
            </a:r>
            <a:endParaRPr lang="en-US" dirty="0"/>
          </a:p>
        </p:txBody>
      </p:sp>
      <p:sp>
        <p:nvSpPr>
          <p:cNvPr id="29" name="テキスト プレースホルダー 11"/>
          <p:cNvSpPr>
            <a:spLocks noGrp="1"/>
          </p:cNvSpPr>
          <p:nvPr>
            <p:ph type="body" sz="quarter" idx="31" hasCustomPrompt="1"/>
          </p:nvPr>
        </p:nvSpPr>
        <p:spPr>
          <a:xfrm>
            <a:off x="14840558" y="6535744"/>
            <a:ext cx="3182561" cy="2438400"/>
          </a:xfrm>
        </p:spPr>
        <p:txBody>
          <a:bodyPr anchor="t">
            <a:noAutofit/>
          </a:bodyPr>
          <a:lstStyle>
            <a:lvl1pPr algn="l">
              <a:lnSpc>
                <a:spcPct val="120000"/>
              </a:lnSpc>
              <a:defRPr sz="1800">
                <a:solidFill>
                  <a:schemeClr val="bg1"/>
                </a:solidFill>
                <a:latin typeface="+mn-lt"/>
              </a:defRPr>
            </a:lvl1pPr>
          </a:lstStyle>
          <a:p>
            <a:pPr lvl="0"/>
            <a:r>
              <a:rPr lang="en-US" altLang="ja-JP" dirty="0"/>
              <a:t>Text Here</a:t>
            </a:r>
            <a:endParaRPr lang="en-US" dirty="0"/>
          </a:p>
        </p:txBody>
      </p:sp>
      <p:sp>
        <p:nvSpPr>
          <p:cNvPr id="30" name="図プレースホルダー 37"/>
          <p:cNvSpPr>
            <a:spLocks noGrp="1"/>
          </p:cNvSpPr>
          <p:nvPr>
            <p:ph type="pic" sz="quarter" idx="32" hasCustomPrompt="1"/>
          </p:nvPr>
        </p:nvSpPr>
        <p:spPr>
          <a:xfrm>
            <a:off x="1574657" y="4401558"/>
            <a:ext cx="451795" cy="451795"/>
          </a:xfrm>
          <a:prstGeom prst="triangle">
            <a:avLst/>
          </a:prstGeom>
          <a:solidFill>
            <a:schemeClr val="accent2"/>
          </a:solidFill>
        </p:spPr>
        <p:txBody>
          <a:bodyPr/>
          <a:lstStyle/>
          <a:p>
            <a:r>
              <a:rPr kumimoji="1" lang="en-US" altLang="ja-JP" dirty="0"/>
              <a:t> </a:t>
            </a:r>
            <a:endParaRPr kumimoji="1" lang="ja-JP" altLang="en-US" dirty="0"/>
          </a:p>
        </p:txBody>
      </p:sp>
      <p:sp>
        <p:nvSpPr>
          <p:cNvPr id="31" name="図プレースホルダー 37"/>
          <p:cNvSpPr>
            <a:spLocks noGrp="1"/>
          </p:cNvSpPr>
          <p:nvPr>
            <p:ph type="pic" sz="quarter" idx="33" hasCustomPrompt="1"/>
          </p:nvPr>
        </p:nvSpPr>
        <p:spPr>
          <a:xfrm>
            <a:off x="8878888" y="4401558"/>
            <a:ext cx="451795" cy="451795"/>
          </a:xfrm>
          <a:prstGeom prst="triangle">
            <a:avLst/>
          </a:prstGeom>
          <a:solidFill>
            <a:schemeClr val="accent1"/>
          </a:solidFill>
        </p:spPr>
        <p:txBody>
          <a:bodyPr/>
          <a:lstStyle/>
          <a:p>
            <a:r>
              <a:rPr kumimoji="1" lang="en-US" altLang="ja-JP" dirty="0"/>
              <a:t> </a:t>
            </a:r>
            <a:endParaRPr kumimoji="1" lang="ja-JP" altLang="en-US" dirty="0"/>
          </a:p>
        </p:txBody>
      </p:sp>
      <p:sp>
        <p:nvSpPr>
          <p:cNvPr id="32" name="図プレースホルダー 37"/>
          <p:cNvSpPr>
            <a:spLocks noGrp="1"/>
          </p:cNvSpPr>
          <p:nvPr>
            <p:ph type="pic" sz="quarter" idx="34" hasCustomPrompt="1"/>
          </p:nvPr>
        </p:nvSpPr>
        <p:spPr>
          <a:xfrm>
            <a:off x="16172942" y="4401558"/>
            <a:ext cx="451795" cy="451795"/>
          </a:xfrm>
          <a:prstGeom prst="triangle">
            <a:avLst/>
          </a:prstGeom>
          <a:solidFill>
            <a:schemeClr val="accent5"/>
          </a:solidFill>
        </p:spPr>
        <p:txBody>
          <a:bodyPr/>
          <a:lstStyle/>
          <a:p>
            <a:r>
              <a:rPr kumimoji="1" lang="en-US" altLang="ja-JP" dirty="0"/>
              <a:t> </a:t>
            </a:r>
            <a:endParaRPr kumimoji="1" lang="ja-JP" altLang="en-US" dirty="0"/>
          </a:p>
        </p:txBody>
      </p:sp>
      <p:sp>
        <p:nvSpPr>
          <p:cNvPr id="33" name="図プレースホルダー 37"/>
          <p:cNvSpPr>
            <a:spLocks noGrp="1"/>
          </p:cNvSpPr>
          <p:nvPr>
            <p:ph type="pic" sz="quarter" idx="35" hasCustomPrompt="1"/>
          </p:nvPr>
        </p:nvSpPr>
        <p:spPr>
          <a:xfrm rot="10800000">
            <a:off x="5261856" y="4505027"/>
            <a:ext cx="451795" cy="451795"/>
          </a:xfrm>
          <a:prstGeom prst="triangle">
            <a:avLst/>
          </a:prstGeom>
          <a:solidFill>
            <a:schemeClr val="accent3"/>
          </a:solidFill>
        </p:spPr>
        <p:txBody>
          <a:bodyPr/>
          <a:lstStyle/>
          <a:p>
            <a:r>
              <a:rPr kumimoji="1" lang="en-US" altLang="ja-JP" dirty="0"/>
              <a:t> </a:t>
            </a:r>
            <a:endParaRPr kumimoji="1" lang="ja-JP" altLang="en-US" dirty="0"/>
          </a:p>
        </p:txBody>
      </p:sp>
      <p:sp>
        <p:nvSpPr>
          <p:cNvPr id="34" name="図プレースホルダー 37"/>
          <p:cNvSpPr>
            <a:spLocks noGrp="1"/>
          </p:cNvSpPr>
          <p:nvPr>
            <p:ph type="pic" sz="quarter" idx="36" hasCustomPrompt="1"/>
          </p:nvPr>
        </p:nvSpPr>
        <p:spPr>
          <a:xfrm rot="10800000">
            <a:off x="12524660" y="4505027"/>
            <a:ext cx="451795" cy="451795"/>
          </a:xfrm>
          <a:prstGeom prst="triangle">
            <a:avLst/>
          </a:prstGeom>
          <a:solidFill>
            <a:schemeClr val="accent4"/>
          </a:solidFill>
        </p:spPr>
        <p:txBody>
          <a:bodyPr/>
          <a:lstStyle/>
          <a:p>
            <a:r>
              <a:rPr kumimoji="1" lang="en-US" altLang="ja-JP" dirty="0"/>
              <a:t> </a:t>
            </a:r>
            <a:endParaRPr kumimoji="1" lang="ja-JP" altLang="en-US" dirty="0"/>
          </a:p>
        </p:txBody>
      </p:sp>
    </p:spTree>
    <p:extLst>
      <p:ext uri="{BB962C8B-B14F-4D97-AF65-F5344CB8AC3E}">
        <p14:creationId xmlns:p14="http://schemas.microsoft.com/office/powerpoint/2010/main" val="3153786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down)">
                                      <p:cBhvr>
                                        <p:cTn id="11" dur="500"/>
                                        <p:tgtEl>
                                          <p:spTgt spid="10"/>
                                        </p:tgtEl>
                                      </p:cBhvr>
                                    </p:animEffect>
                                  </p:childTnLst>
                                </p:cTn>
                              </p:par>
                              <p:par>
                                <p:cTn id="12" presetID="22" presetClass="entr" presetSubtype="4" fill="hold" grpId="0" nodeType="withEffect">
                                  <p:stCondLst>
                                    <p:cond delay="500"/>
                                  </p:stCondLst>
                                  <p:childTnLst>
                                    <p:set>
                                      <p:cBhvr>
                                        <p:cTn id="13" dur="1" fill="hold">
                                          <p:stCondLst>
                                            <p:cond delay="0"/>
                                          </p:stCondLst>
                                        </p:cTn>
                                        <p:tgtEl>
                                          <p:spTgt spid="30"/>
                                        </p:tgtEl>
                                        <p:attrNameLst>
                                          <p:attrName>style.visibility</p:attrName>
                                        </p:attrNameLst>
                                      </p:cBhvr>
                                      <p:to>
                                        <p:strVal val="visible"/>
                                      </p:to>
                                    </p:set>
                                    <p:animEffect transition="in" filter="wipe(down)">
                                      <p:cBhvr>
                                        <p:cTn id="14" dur="100"/>
                                        <p:tgtEl>
                                          <p:spTgt spid="30"/>
                                        </p:tgtEl>
                                      </p:cBhvr>
                                    </p:animEffect>
                                  </p:childTnLst>
                                </p:cTn>
                              </p:par>
                              <p:par>
                                <p:cTn id="15" presetID="10" presetClass="entr" presetSubtype="0" fill="hold" grpId="0" nodeType="withEffect">
                                  <p:stCondLst>
                                    <p:cond delay="50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50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500"/>
                                        <p:tgtEl>
                                          <p:spTgt spid="20"/>
                                        </p:tgtEl>
                                      </p:cBhvr>
                                    </p:animEffect>
                                  </p:childTnLst>
                                </p:cTn>
                              </p:par>
                              <p:par>
                                <p:cTn id="21" presetID="10" presetClass="entr" presetSubtype="0" fill="hold" grpId="0" nodeType="withEffect">
                                  <p:stCondLst>
                                    <p:cond delay="50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childTnLst>
                          </p:cTn>
                        </p:par>
                        <p:par>
                          <p:cTn id="24" fill="hold">
                            <p:stCondLst>
                              <p:cond delay="1500"/>
                            </p:stCondLst>
                            <p:childTnLst>
                              <p:par>
                                <p:cTn id="25" presetID="22" presetClass="entr" presetSubtype="4" fill="hold" grpId="0" nodeType="afterEffect">
                                  <p:stCondLst>
                                    <p:cond delay="250"/>
                                  </p:stCondLst>
                                  <p:childTnLst>
                                    <p:set>
                                      <p:cBhvr>
                                        <p:cTn id="26" dur="1" fill="hold">
                                          <p:stCondLst>
                                            <p:cond delay="0"/>
                                          </p:stCondLst>
                                        </p:cTn>
                                        <p:tgtEl>
                                          <p:spTgt spid="6"/>
                                        </p:tgtEl>
                                        <p:attrNameLst>
                                          <p:attrName>style.visibility</p:attrName>
                                        </p:attrNameLst>
                                      </p:cBhvr>
                                      <p:to>
                                        <p:strVal val="visible"/>
                                      </p:to>
                                    </p:set>
                                    <p:animEffect transition="in" filter="wipe(down)">
                                      <p:cBhvr>
                                        <p:cTn id="27" dur="500"/>
                                        <p:tgtEl>
                                          <p:spTgt spid="6"/>
                                        </p:tgtEl>
                                      </p:cBhvr>
                                    </p:animEffect>
                                  </p:childTnLst>
                                </p:cTn>
                              </p:par>
                            </p:childTnLst>
                          </p:cTn>
                        </p:par>
                        <p:par>
                          <p:cTn id="28" fill="hold">
                            <p:stCondLst>
                              <p:cond delay="225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2750"/>
                            </p:stCondLst>
                            <p:childTnLst>
                              <p:par>
                                <p:cTn id="33" presetID="22" presetClass="entr" presetSubtype="1" fill="hold" grpId="0" nodeType="after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wipe(up)">
                                      <p:cBhvr>
                                        <p:cTn id="35" dur="100"/>
                                        <p:tgtEl>
                                          <p:spTgt spid="3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3"/>
                                        </p:tgtEl>
                                        <p:attrNameLst>
                                          <p:attrName>style.visibility</p:attrName>
                                        </p:attrNameLst>
                                      </p:cBhvr>
                                      <p:to>
                                        <p:strVal val="visible"/>
                                      </p:to>
                                    </p:set>
                                    <p:animEffect transition="in" filter="fade">
                                      <p:cBhvr>
                                        <p:cTn id="38" dur="500"/>
                                        <p:tgtEl>
                                          <p:spTgt spid="23"/>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childTnLst>
                                </p:cTn>
                              </p:par>
                            </p:childTnLst>
                          </p:cTn>
                        </p:par>
                        <p:par>
                          <p:cTn id="45" fill="hold">
                            <p:stCondLst>
                              <p:cond delay="3250"/>
                            </p:stCondLst>
                            <p:childTnLst>
                              <p:par>
                                <p:cTn id="46" presetID="22" presetClass="entr" presetSubtype="1" fill="hold" grpId="0" nodeType="afterEffect">
                                  <p:stCondLst>
                                    <p:cond delay="250"/>
                                  </p:stCondLst>
                                  <p:childTnLst>
                                    <p:set>
                                      <p:cBhvr>
                                        <p:cTn id="47" dur="1" fill="hold">
                                          <p:stCondLst>
                                            <p:cond delay="0"/>
                                          </p:stCondLst>
                                        </p:cTn>
                                        <p:tgtEl>
                                          <p:spTgt spid="7"/>
                                        </p:tgtEl>
                                        <p:attrNameLst>
                                          <p:attrName>style.visibility</p:attrName>
                                        </p:attrNameLst>
                                      </p:cBhvr>
                                      <p:to>
                                        <p:strVal val="visible"/>
                                      </p:to>
                                    </p:set>
                                    <p:animEffect transition="in" filter="wipe(up)">
                                      <p:cBhvr>
                                        <p:cTn id="48" dur="500"/>
                                        <p:tgtEl>
                                          <p:spTgt spid="7"/>
                                        </p:tgtEl>
                                      </p:cBhvr>
                                    </p:animEffect>
                                  </p:childTnLst>
                                </p:cTn>
                              </p:par>
                            </p:childTnLst>
                          </p:cTn>
                        </p:par>
                        <p:par>
                          <p:cTn id="49" fill="hold">
                            <p:stCondLst>
                              <p:cond delay="4000"/>
                            </p:stCondLst>
                            <p:childTnLst>
                              <p:par>
                                <p:cTn id="50" presetID="22" presetClass="entr" presetSubtype="4" fill="hold" grpId="0" nodeType="after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wipe(down)">
                                      <p:cBhvr>
                                        <p:cTn id="52" dur="500"/>
                                        <p:tgtEl>
                                          <p:spTgt spid="12"/>
                                        </p:tgtEl>
                                      </p:cBhvr>
                                    </p:animEffect>
                                  </p:childTnLst>
                                </p:cTn>
                              </p:par>
                            </p:childTnLst>
                          </p:cTn>
                        </p:par>
                        <p:par>
                          <p:cTn id="53" fill="hold">
                            <p:stCondLst>
                              <p:cond delay="4500"/>
                            </p:stCondLst>
                            <p:childTnLst>
                              <p:par>
                                <p:cTn id="54" presetID="22" presetClass="entr" presetSubtype="4" fill="hold" grpId="0" nodeType="afterEffect">
                                  <p:stCondLst>
                                    <p:cond delay="0"/>
                                  </p:stCondLst>
                                  <p:childTnLst>
                                    <p:set>
                                      <p:cBhvr>
                                        <p:cTn id="55" dur="1" fill="hold">
                                          <p:stCondLst>
                                            <p:cond delay="0"/>
                                          </p:stCondLst>
                                        </p:cTn>
                                        <p:tgtEl>
                                          <p:spTgt spid="31"/>
                                        </p:tgtEl>
                                        <p:attrNameLst>
                                          <p:attrName>style.visibility</p:attrName>
                                        </p:attrNameLst>
                                      </p:cBhvr>
                                      <p:to>
                                        <p:strVal val="visible"/>
                                      </p:to>
                                    </p:set>
                                    <p:animEffect transition="in" filter="wipe(down)">
                                      <p:cBhvr>
                                        <p:cTn id="56" dur="100"/>
                                        <p:tgtEl>
                                          <p:spTgt spid="31"/>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childTnLst>
                          </p:cTn>
                        </p:par>
                        <p:par>
                          <p:cTn id="66" fill="hold">
                            <p:stCondLst>
                              <p:cond delay="5000"/>
                            </p:stCondLst>
                            <p:childTnLst>
                              <p:par>
                                <p:cTn id="67" presetID="22" presetClass="entr" presetSubtype="4" fill="hold" grpId="0" nodeType="afterEffect">
                                  <p:stCondLst>
                                    <p:cond delay="250"/>
                                  </p:stCondLst>
                                  <p:childTnLst>
                                    <p:set>
                                      <p:cBhvr>
                                        <p:cTn id="68" dur="1" fill="hold">
                                          <p:stCondLst>
                                            <p:cond delay="0"/>
                                          </p:stCondLst>
                                        </p:cTn>
                                        <p:tgtEl>
                                          <p:spTgt spid="8"/>
                                        </p:tgtEl>
                                        <p:attrNameLst>
                                          <p:attrName>style.visibility</p:attrName>
                                        </p:attrNameLst>
                                      </p:cBhvr>
                                      <p:to>
                                        <p:strVal val="visible"/>
                                      </p:to>
                                    </p:set>
                                    <p:animEffect transition="in" filter="wipe(down)">
                                      <p:cBhvr>
                                        <p:cTn id="69" dur="500"/>
                                        <p:tgtEl>
                                          <p:spTgt spid="8"/>
                                        </p:tgtEl>
                                      </p:cBhvr>
                                    </p:animEffect>
                                  </p:childTnLst>
                                </p:cTn>
                              </p:par>
                            </p:childTnLst>
                          </p:cTn>
                        </p:par>
                        <p:par>
                          <p:cTn id="70" fill="hold">
                            <p:stCondLst>
                              <p:cond delay="5750"/>
                            </p:stCondLst>
                            <p:childTnLst>
                              <p:par>
                                <p:cTn id="71" presetID="22" presetClass="entr" presetSubtype="1" fill="hold" grpId="0" nodeType="afterEffect">
                                  <p:stCondLst>
                                    <p:cond delay="0"/>
                                  </p:stCondLst>
                                  <p:childTnLst>
                                    <p:set>
                                      <p:cBhvr>
                                        <p:cTn id="72" dur="1" fill="hold">
                                          <p:stCondLst>
                                            <p:cond delay="0"/>
                                          </p:stCondLst>
                                        </p:cTn>
                                        <p:tgtEl>
                                          <p:spTgt spid="13"/>
                                        </p:tgtEl>
                                        <p:attrNameLst>
                                          <p:attrName>style.visibility</p:attrName>
                                        </p:attrNameLst>
                                      </p:cBhvr>
                                      <p:to>
                                        <p:strVal val="visible"/>
                                      </p:to>
                                    </p:set>
                                    <p:animEffect transition="in" filter="wipe(up)">
                                      <p:cBhvr>
                                        <p:cTn id="73" dur="500"/>
                                        <p:tgtEl>
                                          <p:spTgt spid="13"/>
                                        </p:tgtEl>
                                      </p:cBhvr>
                                    </p:animEffect>
                                  </p:childTnLst>
                                </p:cTn>
                              </p:par>
                            </p:childTnLst>
                          </p:cTn>
                        </p:par>
                        <p:par>
                          <p:cTn id="74" fill="hold">
                            <p:stCondLst>
                              <p:cond delay="6250"/>
                            </p:stCondLst>
                            <p:childTnLst>
                              <p:par>
                                <p:cTn id="75" presetID="22" presetClass="entr" presetSubtype="1" fill="hold" grpId="0" nodeType="after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wipe(up)">
                                      <p:cBhvr>
                                        <p:cTn id="77" dur="100"/>
                                        <p:tgtEl>
                                          <p:spTgt spid="34"/>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Effect transition="in" filter="fade">
                                      <p:cBhvr>
                                        <p:cTn id="80" dur="500"/>
                                        <p:tgtEl>
                                          <p:spTgt spid="19"/>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childTnLst>
                          </p:cTn>
                        </p:par>
                        <p:par>
                          <p:cTn id="87" fill="hold">
                            <p:stCondLst>
                              <p:cond delay="6750"/>
                            </p:stCondLst>
                            <p:childTnLst>
                              <p:par>
                                <p:cTn id="88" presetID="22" presetClass="entr" presetSubtype="1" fill="hold" grpId="0" nodeType="afterEffect">
                                  <p:stCondLst>
                                    <p:cond delay="250"/>
                                  </p:stCondLst>
                                  <p:childTnLst>
                                    <p:set>
                                      <p:cBhvr>
                                        <p:cTn id="89" dur="1" fill="hold">
                                          <p:stCondLst>
                                            <p:cond delay="0"/>
                                          </p:stCondLst>
                                        </p:cTn>
                                        <p:tgtEl>
                                          <p:spTgt spid="9"/>
                                        </p:tgtEl>
                                        <p:attrNameLst>
                                          <p:attrName>style.visibility</p:attrName>
                                        </p:attrNameLst>
                                      </p:cBhvr>
                                      <p:to>
                                        <p:strVal val="visible"/>
                                      </p:to>
                                    </p:set>
                                    <p:animEffect transition="in" filter="wipe(up)">
                                      <p:cBhvr>
                                        <p:cTn id="90" dur="500"/>
                                        <p:tgtEl>
                                          <p:spTgt spid="9"/>
                                        </p:tgtEl>
                                      </p:cBhvr>
                                    </p:animEffect>
                                  </p:childTnLst>
                                </p:cTn>
                              </p:par>
                            </p:childTnLst>
                          </p:cTn>
                        </p:par>
                        <p:par>
                          <p:cTn id="91" fill="hold">
                            <p:stCondLst>
                              <p:cond delay="7500"/>
                            </p:stCondLst>
                            <p:childTnLst>
                              <p:par>
                                <p:cTn id="92" presetID="22" presetClass="entr" presetSubtype="4" fill="hold" grpId="0" nodeType="afterEffect">
                                  <p:stCondLst>
                                    <p:cond delay="0"/>
                                  </p:stCondLst>
                                  <p:childTnLst>
                                    <p:set>
                                      <p:cBhvr>
                                        <p:cTn id="93" dur="1" fill="hold">
                                          <p:stCondLst>
                                            <p:cond delay="0"/>
                                          </p:stCondLst>
                                        </p:cTn>
                                        <p:tgtEl>
                                          <p:spTgt spid="14"/>
                                        </p:tgtEl>
                                        <p:attrNameLst>
                                          <p:attrName>style.visibility</p:attrName>
                                        </p:attrNameLst>
                                      </p:cBhvr>
                                      <p:to>
                                        <p:strVal val="visible"/>
                                      </p:to>
                                    </p:set>
                                    <p:animEffect transition="in" filter="wipe(down)">
                                      <p:cBhvr>
                                        <p:cTn id="94" dur="500"/>
                                        <p:tgtEl>
                                          <p:spTgt spid="14"/>
                                        </p:tgtEl>
                                      </p:cBhvr>
                                    </p:animEffect>
                                  </p:childTnLst>
                                </p:cTn>
                              </p:par>
                            </p:childTnLst>
                          </p:cTn>
                        </p:par>
                        <p:par>
                          <p:cTn id="95" fill="hold">
                            <p:stCondLst>
                              <p:cond delay="8000"/>
                            </p:stCondLst>
                            <p:childTnLst>
                              <p:par>
                                <p:cTn id="96" presetID="22" presetClass="entr" presetSubtype="4"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wipe(down)">
                                      <p:cBhvr>
                                        <p:cTn id="98" dur="100"/>
                                        <p:tgtEl>
                                          <p:spTgt spid="32"/>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18"/>
                                        </p:tgtEl>
                                        <p:attrNameLst>
                                          <p:attrName>style.visibility</p:attrName>
                                        </p:attrNameLst>
                                      </p:cBhvr>
                                      <p:to>
                                        <p:strVal val="visible"/>
                                      </p:to>
                                    </p:set>
                                    <p:animEffect transition="in" filter="fade">
                                      <p:cBhvr>
                                        <p:cTn id="101" dur="500"/>
                                        <p:tgtEl>
                                          <p:spTgt spid="18"/>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500"/>
                                        <p:tgtEl>
                                          <p:spTgt spid="2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29"/>
                                        </p:tgtEl>
                                        <p:attrNameLst>
                                          <p:attrName>style.visibility</p:attrName>
                                        </p:attrNameLst>
                                      </p:cBhvr>
                                      <p:to>
                                        <p:strVal val="visible"/>
                                      </p:to>
                                    </p:set>
                                    <p:animEffect transition="in" filter="fade">
                                      <p:cBhvr>
                                        <p:cTn id="10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animBg="1"/>
      <p:bldP spid="12" grpId="0" animBg="1"/>
      <p:bldP spid="13" grpId="0" animBg="1"/>
      <p:bldP spid="14" grpId="0" animBg="1"/>
      <p:bldP spid="15" grpId="0"/>
      <p:bldP spid="16" grpId="0"/>
      <p:bldP spid="17" grpId="0"/>
      <p:bldP spid="18" grpId="0"/>
      <p:bldP spid="19" grpId="0"/>
      <p:bldP spid="20" grpId="0">
        <p:tmplLst>
          <p:tmpl>
            <p:tnLst>
              <p:par>
                <p:cTn presetID="10" presetClass="entr" presetSubtype="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Effect transition="in" filter="fade">
                      <p:cBhvr>
                        <p:cTn dur="500"/>
                        <p:tgtEl>
                          <p:spTgt spid="20"/>
                        </p:tgtEl>
                      </p:cBhvr>
                    </p:animEffect>
                  </p:childTnLst>
                </p:cTn>
              </p:par>
            </p:tnLst>
          </p:tmpl>
        </p:tmplLst>
      </p:bldP>
      <p:bldP spid="21" grpId="0">
        <p:tmplLst>
          <p:tmpl>
            <p:tnLst>
              <p:par>
                <p:cTn presetID="10" presetClass="entr" presetSubtype="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Effect transition="in" filter="fade">
                      <p:cBhvr>
                        <p:cTn dur="500"/>
                        <p:tgtEl>
                          <p:spTgt spid="21"/>
                        </p:tgtEl>
                      </p:cBhvr>
                    </p:animEffect>
                  </p:childTnLst>
                </p:cTn>
              </p:par>
            </p:tnLst>
          </p:tmpl>
        </p:tmplLst>
      </p:bldP>
      <p:bldP spid="22" grpId="0">
        <p:tmplLst>
          <p:tmpl>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p:tmplLst>
          <p:tmpl>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p:tmplLst>
          <p:tmpl>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p:tmplLst>
          <p:tmpl>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6" grpId="0">
        <p:tmplLst>
          <p:tmpl>
            <p:tnLst>
              <p:par>
                <p:cTn presetID="10" presetClass="entr" presetSubtype="0" fill="hold" nodeType="with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fade">
                      <p:cBhvr>
                        <p:cTn dur="500"/>
                        <p:tgtEl>
                          <p:spTgt spid="26"/>
                        </p:tgtEl>
                      </p:cBhvr>
                    </p:animEffect>
                  </p:childTnLst>
                </p:cTn>
              </p:par>
            </p:tnLst>
          </p:tmpl>
        </p:tmplLst>
      </p:bldP>
      <p:bldP spid="27" grpId="0">
        <p:tmplLst>
          <p:tmpl>
            <p:tnLst>
              <p:par>
                <p:cTn presetID="10" presetClass="entr" presetSubtype="0" fill="hold" nodeType="with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fade">
                      <p:cBhvr>
                        <p:cTn dur="500"/>
                        <p:tgtEl>
                          <p:spTgt spid="27"/>
                        </p:tgtEl>
                      </p:cBhvr>
                    </p:animEffect>
                  </p:childTnLst>
                </p:cTn>
              </p:par>
            </p:tnLst>
          </p:tmpl>
        </p:tmplLst>
      </p:bldP>
      <p:bldP spid="28" grpId="0">
        <p:tmplLst>
          <p:tmpl>
            <p:tnLst>
              <p:par>
                <p:cTn presetID="10" presetClass="entr" presetSubtype="0" fill="hold" nodeType="with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fade">
                      <p:cBhvr>
                        <p:cTn dur="500"/>
                        <p:tgtEl>
                          <p:spTgt spid="28"/>
                        </p:tgtEl>
                      </p:cBhvr>
                    </p:animEffect>
                  </p:childTnLst>
                </p:cTn>
              </p:par>
            </p:tnLst>
          </p:tmpl>
        </p:tmplLst>
      </p:bldP>
      <p:bldP spid="29" grpId="0">
        <p:tmplLst>
          <p:tmpl>
            <p:tnLst>
              <p:par>
                <p:cTn presetID="10" presetClass="entr" presetSubtype="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Effect transition="in" filter="fade">
                      <p:cBhvr>
                        <p:cTn dur="500"/>
                        <p:tgtEl>
                          <p:spTgt spid="29"/>
                        </p:tgtEl>
                      </p:cBhvr>
                    </p:animEffect>
                  </p:childTnLst>
                </p:cTn>
              </p:par>
            </p:tnLst>
          </p:tmpl>
        </p:tmplLst>
      </p:bldP>
      <p:bldP spid="30" grpId="0" animBg="1"/>
      <p:bldP spid="31" grpId="0" animBg="1"/>
      <p:bldP spid="32" grpId="0" animBg="1"/>
      <p:bldP spid="33" grpId="0" animBg="1"/>
      <p:bldP spid="34"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Images &amp; Descriptions">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4757" y="3291830"/>
            <a:ext cx="18286413" cy="3291830"/>
          </a:xfrm>
          <a:prstGeom prst="rect">
            <a:avLst/>
          </a:prstGeom>
          <a:solidFill>
            <a:schemeClr val="accent3">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正方形/長方形 5"/>
          <p:cNvSpPr/>
          <p:nvPr userDrawn="1"/>
        </p:nvSpPr>
        <p:spPr>
          <a:xfrm>
            <a:off x="-7192" y="3722610"/>
            <a:ext cx="18286413" cy="2430270"/>
          </a:xfrm>
          <a:prstGeom prst="rect">
            <a:avLst/>
          </a:prstGeom>
          <a:solidFill>
            <a:schemeClr val="accent3"/>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正方形/長方形 6"/>
          <p:cNvSpPr/>
          <p:nvPr userDrawn="1"/>
        </p:nvSpPr>
        <p:spPr>
          <a:xfrm>
            <a:off x="-1" y="0"/>
            <a:ext cx="18286413" cy="3291830"/>
          </a:xfrm>
          <a:prstGeom prst="rect">
            <a:avLst/>
          </a:prstGeom>
          <a:solidFill>
            <a:schemeClr val="accent2">
              <a:lumMod val="60000"/>
              <a:lumOff val="40000"/>
            </a:schemeClr>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正方形/長方形 7"/>
          <p:cNvSpPr/>
          <p:nvPr userDrawn="1"/>
        </p:nvSpPr>
        <p:spPr>
          <a:xfrm>
            <a:off x="0" y="417975"/>
            <a:ext cx="18271655" cy="2430270"/>
          </a:xfrm>
          <a:prstGeom prst="rect">
            <a:avLst/>
          </a:prstGeom>
          <a:solidFill>
            <a:schemeClr val="accent2"/>
          </a:solidFill>
          <a:ln w="76200" cmpd="sng">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図プレースホルダー 13"/>
          <p:cNvSpPr>
            <a:spLocks noGrp="1"/>
          </p:cNvSpPr>
          <p:nvPr>
            <p:ph type="pic" sz="quarter" idx="13" hasCustomPrompt="1"/>
          </p:nvPr>
        </p:nvSpPr>
        <p:spPr>
          <a:xfrm>
            <a:off x="9143206" y="3291830"/>
            <a:ext cx="9139924" cy="3291830"/>
          </a:xfrm>
          <a:custGeom>
            <a:avLst/>
            <a:gdLst/>
            <a:ahLst/>
            <a:cxnLst/>
            <a:rect l="l" t="t" r="r" b="b"/>
            <a:pathLst>
              <a:path w="9139924" h="3291830">
                <a:moveTo>
                  <a:pt x="0" y="0"/>
                </a:moveTo>
                <a:lnTo>
                  <a:pt x="1305146" y="0"/>
                </a:lnTo>
                <a:lnTo>
                  <a:pt x="9139924" y="0"/>
                </a:lnTo>
                <a:lnTo>
                  <a:pt x="9139924" y="3291830"/>
                </a:lnTo>
                <a:lnTo>
                  <a:pt x="1305146" y="3291830"/>
                </a:lnTo>
                <a:close/>
              </a:path>
            </a:pathLst>
          </a:custGeom>
          <a:solidFill>
            <a:schemeClr val="bg1">
              <a:alpha val="50000"/>
            </a:schemeClr>
          </a:solidFill>
        </p:spPr>
        <p:txBody>
          <a:bodyPr/>
          <a:lstStyle>
            <a:lvl1pPr>
              <a:defRPr baseline="0"/>
            </a:lvl1pPr>
          </a:lstStyle>
          <a:p>
            <a:r>
              <a:rPr kumimoji="1" lang="en-US" altLang="ja-JP" dirty="0"/>
              <a:t> Add an image</a:t>
            </a:r>
            <a:endParaRPr kumimoji="1" lang="ja-JP" altLang="en-US" dirty="0"/>
          </a:p>
        </p:txBody>
      </p:sp>
      <p:sp>
        <p:nvSpPr>
          <p:cNvPr id="10" name="図プレースホルダー 10"/>
          <p:cNvSpPr>
            <a:spLocks noGrp="1"/>
          </p:cNvSpPr>
          <p:nvPr>
            <p:ph type="pic" sz="quarter" idx="12" hasCustomPrompt="1"/>
          </p:nvPr>
        </p:nvSpPr>
        <p:spPr>
          <a:xfrm>
            <a:off x="1" y="0"/>
            <a:ext cx="9139924" cy="3291830"/>
          </a:xfrm>
          <a:custGeom>
            <a:avLst/>
            <a:gdLst/>
            <a:ahLst/>
            <a:cxnLst/>
            <a:rect l="l" t="t" r="r" b="b"/>
            <a:pathLst>
              <a:path w="9139924" h="3291830">
                <a:moveTo>
                  <a:pt x="0" y="0"/>
                </a:moveTo>
                <a:lnTo>
                  <a:pt x="7834778" y="0"/>
                </a:lnTo>
                <a:lnTo>
                  <a:pt x="9139924" y="3291830"/>
                </a:lnTo>
                <a:lnTo>
                  <a:pt x="7834778" y="3291830"/>
                </a:lnTo>
                <a:lnTo>
                  <a:pt x="0" y="3291830"/>
                </a:lnTo>
                <a:close/>
              </a:path>
            </a:pathLst>
          </a:custGeom>
          <a:solidFill>
            <a:schemeClr val="bg1">
              <a:alpha val="50000"/>
            </a:schemeClr>
          </a:solidFill>
        </p:spPr>
        <p:txBody>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a:lvl1pPr>
          </a:lstStyle>
          <a:p>
            <a:r>
              <a:rPr kumimoji="1" lang="en-US" altLang="ja-JP" dirty="0"/>
              <a:t> Add an image</a:t>
            </a:r>
            <a:endParaRPr kumimoji="1" lang="ja-JP" altLang="en-US" dirty="0"/>
          </a:p>
          <a:p>
            <a:endParaRPr kumimoji="1" lang="ja-JP" altLang="en-US" dirty="0"/>
          </a:p>
        </p:txBody>
      </p:sp>
      <p:sp>
        <p:nvSpPr>
          <p:cNvPr id="11" name="テキスト プレースホルダー 11"/>
          <p:cNvSpPr>
            <a:spLocks noGrp="1"/>
          </p:cNvSpPr>
          <p:nvPr>
            <p:ph type="body" sz="quarter" idx="16" hasCustomPrompt="1"/>
          </p:nvPr>
        </p:nvSpPr>
        <p:spPr>
          <a:xfrm>
            <a:off x="9150226" y="1258434"/>
            <a:ext cx="8498925" cy="1315207"/>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2" name="テキスト プレースホルダー 11"/>
          <p:cNvSpPr>
            <a:spLocks noGrp="1"/>
          </p:cNvSpPr>
          <p:nvPr>
            <p:ph type="body" sz="quarter" idx="17" hasCustomPrompt="1"/>
          </p:nvPr>
        </p:nvSpPr>
        <p:spPr>
          <a:xfrm>
            <a:off x="9150226" y="679004"/>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3" name="テキスト プレースホルダー 11"/>
          <p:cNvSpPr>
            <a:spLocks noGrp="1"/>
          </p:cNvSpPr>
          <p:nvPr>
            <p:ph type="body" sz="quarter" idx="40" hasCustomPrompt="1"/>
          </p:nvPr>
        </p:nvSpPr>
        <p:spPr>
          <a:xfrm>
            <a:off x="599276" y="4594439"/>
            <a:ext cx="8498925" cy="1269141"/>
          </a:xfrm>
        </p:spPr>
        <p:txBody>
          <a:bodyPr anchor="t">
            <a:noAutofit/>
          </a:bodyPr>
          <a:lstStyle>
            <a:lvl1pPr algn="l">
              <a:lnSpc>
                <a:spcPct val="120000"/>
              </a:lnSpc>
              <a:defRPr sz="2000">
                <a:solidFill>
                  <a:schemeClr val="bg1"/>
                </a:solidFill>
                <a:latin typeface="+mn-lt"/>
              </a:defRPr>
            </a:lvl1pPr>
          </a:lstStyle>
          <a:p>
            <a:pPr lvl="0"/>
            <a:r>
              <a:rPr lang="en-US" altLang="ja-JP" dirty="0"/>
              <a:t>Text Here</a:t>
            </a:r>
            <a:endParaRPr lang="en-US" dirty="0"/>
          </a:p>
        </p:txBody>
      </p:sp>
      <p:sp>
        <p:nvSpPr>
          <p:cNvPr id="14" name="テキスト プレースホルダー 11"/>
          <p:cNvSpPr>
            <a:spLocks noGrp="1"/>
          </p:cNvSpPr>
          <p:nvPr>
            <p:ph type="body" sz="quarter" idx="41" hasCustomPrompt="1"/>
          </p:nvPr>
        </p:nvSpPr>
        <p:spPr>
          <a:xfrm>
            <a:off x="599276" y="4015009"/>
            <a:ext cx="8498925" cy="773203"/>
          </a:xfrm>
        </p:spPr>
        <p:txBody>
          <a:bodyPr anchor="t">
            <a:noAutofit/>
          </a:bodyPr>
          <a:lstStyle>
            <a:lvl1pPr algn="l">
              <a:lnSpc>
                <a:spcPct val="120000"/>
              </a:lnSpc>
              <a:defRPr sz="3200" spc="0">
                <a:solidFill>
                  <a:schemeClr val="bg1"/>
                </a:solidFill>
                <a:latin typeface="Route 159 SemiBold" pitchFamily="50" charset="0"/>
              </a:defRPr>
            </a:lvl1pPr>
          </a:lstStyle>
          <a:p>
            <a:pPr lvl="0"/>
            <a:r>
              <a:rPr lang="en-US" altLang="ja-JP" dirty="0"/>
              <a:t>Text Here</a:t>
            </a:r>
            <a:endParaRPr lang="en-US" dirty="0"/>
          </a:p>
        </p:txBody>
      </p:sp>
      <p:sp>
        <p:nvSpPr>
          <p:cNvPr id="15" name="タイトル プレースホルダー 1"/>
          <p:cNvSpPr>
            <a:spLocks noGrp="1"/>
          </p:cNvSpPr>
          <p:nvPr>
            <p:ph type="title" hasCustomPrompt="1"/>
          </p:nvPr>
        </p:nvSpPr>
        <p:spPr>
          <a:xfrm>
            <a:off x="430238" y="6799684"/>
            <a:ext cx="17425936" cy="1203151"/>
          </a:xfrm>
          <a:prstGeom prst="rect">
            <a:avLst/>
          </a:prstGeom>
        </p:spPr>
        <p:txBody>
          <a:bodyPr vert="horz" lIns="163275" tIns="81638" rIns="163275" bIns="81638" rtlCol="0" anchor="ctr">
            <a:normAutofit/>
          </a:bodyPr>
          <a:lstStyle>
            <a:lvl1pPr algn="ctr">
              <a:defRPr baseline="0">
                <a:latin typeface="Route 159 UltraLight" pitchFamily="50" charset="0"/>
              </a:defRPr>
            </a:lvl1pPr>
          </a:lstStyle>
          <a:p>
            <a:r>
              <a:rPr kumimoji="1" lang="en-US" altLang="ja-JP" dirty="0"/>
              <a:t>Slide Title Goes Here</a:t>
            </a:r>
            <a:endParaRPr kumimoji="1" lang="ja-JP" altLang="en-US" dirty="0"/>
          </a:p>
        </p:txBody>
      </p:sp>
      <p:sp>
        <p:nvSpPr>
          <p:cNvPr id="16" name="テキスト プレースホルダー 6"/>
          <p:cNvSpPr>
            <a:spLocks noGrp="1"/>
          </p:cNvSpPr>
          <p:nvPr>
            <p:ph type="body" sz="quarter" idx="42" hasCustomPrompt="1"/>
          </p:nvPr>
        </p:nvSpPr>
        <p:spPr>
          <a:xfrm>
            <a:off x="430238" y="8095828"/>
            <a:ext cx="17425936" cy="1336960"/>
          </a:xfrm>
        </p:spPr>
        <p:txBody>
          <a:bodyPr>
            <a:noAutofit/>
          </a:bodyPr>
          <a:lstStyle>
            <a:lvl1pPr algn="ctr">
              <a:defRPr sz="2000" b="0" i="0" u="none" baseline="0">
                <a:solidFill>
                  <a:schemeClr val="tx2"/>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7" name="正方形/長方形 16"/>
          <p:cNvSpPr/>
          <p:nvPr userDrawn="1"/>
        </p:nvSpPr>
        <p:spPr>
          <a:xfrm>
            <a:off x="7559029" y="7951812"/>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20449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2" presetClass="entr" presetSubtype="2"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right)">
                                      <p:cBhvr>
                                        <p:cTn id="11" dur="500"/>
                                        <p:tgtEl>
                                          <p:spTgt spid="7"/>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par>
                                <p:cTn id="16" presetID="22" presetClass="entr" presetSubtype="8" fill="hold" grpId="0" nodeType="withEffect">
                                  <p:stCondLst>
                                    <p:cond delay="2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2" presetClass="entr" presetSubtype="8" fill="hold" grpId="0" nodeType="withEffect">
                                  <p:stCondLst>
                                    <p:cond delay="200"/>
                                  </p:stCondLst>
                                  <p:childTnLst>
                                    <p:set>
                                      <p:cBhvr>
                                        <p:cTn id="20" dur="1" fill="hold">
                                          <p:stCondLst>
                                            <p:cond delay="0"/>
                                          </p:stCondLst>
                                        </p:cTn>
                                        <p:tgtEl>
                                          <p:spTgt spid="11"/>
                                        </p:tgtEl>
                                        <p:attrNameLst>
                                          <p:attrName>style.visibility</p:attrName>
                                        </p:attrNameLst>
                                      </p:cBhvr>
                                      <p:to>
                                        <p:strVal val="visible"/>
                                      </p:to>
                                    </p:set>
                                    <p:animEffect transition="in" filter="wipe(left)">
                                      <p:cBhvr>
                                        <p:cTn id="21" dur="500"/>
                                        <p:tgtEl>
                                          <p:spTgt spid="11"/>
                                        </p:tgtEl>
                                      </p:cBhvr>
                                    </p:animEffect>
                                  </p:childTnLst>
                                </p:cTn>
                              </p:par>
                            </p:childTnLst>
                          </p:cTn>
                        </p:par>
                        <p:par>
                          <p:cTn id="22" fill="hold">
                            <p:stCondLst>
                              <p:cond delay="1700"/>
                            </p:stCondLst>
                            <p:childTnLst>
                              <p:par>
                                <p:cTn id="23" presetID="22" presetClass="entr" presetSubtype="2" fill="hold" grpId="0" nodeType="afterEffect">
                                  <p:stCondLst>
                                    <p:cond delay="250"/>
                                  </p:stCondLst>
                                  <p:childTnLst>
                                    <p:set>
                                      <p:cBhvr>
                                        <p:cTn id="24" dur="1" fill="hold">
                                          <p:stCondLst>
                                            <p:cond delay="0"/>
                                          </p:stCondLst>
                                        </p:cTn>
                                        <p:tgtEl>
                                          <p:spTgt spid="9"/>
                                        </p:tgtEl>
                                        <p:attrNameLst>
                                          <p:attrName>style.visibility</p:attrName>
                                        </p:attrNameLst>
                                      </p:cBhvr>
                                      <p:to>
                                        <p:strVal val="visible"/>
                                      </p:to>
                                    </p:set>
                                    <p:animEffect transition="in" filter="wipe(right)">
                                      <p:cBhvr>
                                        <p:cTn id="25" dur="500"/>
                                        <p:tgtEl>
                                          <p:spTgt spid="9"/>
                                        </p:tgtEl>
                                      </p:cBhvr>
                                    </p:animEffect>
                                  </p:childTnLst>
                                </p:cTn>
                              </p:par>
                            </p:childTnLst>
                          </p:cTn>
                        </p:par>
                        <p:par>
                          <p:cTn id="26" fill="hold">
                            <p:stCondLst>
                              <p:cond delay="2450"/>
                            </p:stCondLst>
                            <p:childTnLst>
                              <p:par>
                                <p:cTn id="27" presetID="22" presetClass="entr" presetSubtype="8"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par>
                          <p:cTn id="30" fill="hold">
                            <p:stCondLst>
                              <p:cond delay="2950"/>
                            </p:stCondLst>
                            <p:childTnLst>
                              <p:par>
                                <p:cTn id="31" presetID="22" presetClass="entr" presetSubtype="2" fill="hold" grpId="0" nodeType="after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wipe(right)">
                                      <p:cBhvr>
                                        <p:cTn id="33" dur="500"/>
                                        <p:tgtEl>
                                          <p:spTgt spid="6"/>
                                        </p:tgtEl>
                                      </p:cBhvr>
                                    </p:animEffect>
                                  </p:childTnLst>
                                </p:cTn>
                              </p:par>
                              <p:par>
                                <p:cTn id="34" presetID="22" presetClass="entr" presetSubtype="2" fill="hold" grpId="0" nodeType="withEffect">
                                  <p:stCondLst>
                                    <p:cond delay="200"/>
                                  </p:stCondLst>
                                  <p:childTnLst>
                                    <p:set>
                                      <p:cBhvr>
                                        <p:cTn id="35" dur="1" fill="hold">
                                          <p:stCondLst>
                                            <p:cond delay="0"/>
                                          </p:stCondLst>
                                        </p:cTn>
                                        <p:tgtEl>
                                          <p:spTgt spid="14"/>
                                        </p:tgtEl>
                                        <p:attrNameLst>
                                          <p:attrName>style.visibility</p:attrName>
                                        </p:attrNameLst>
                                      </p:cBhvr>
                                      <p:to>
                                        <p:strVal val="visible"/>
                                      </p:to>
                                    </p:set>
                                    <p:animEffect transition="in" filter="wipe(right)">
                                      <p:cBhvr>
                                        <p:cTn id="36" dur="500"/>
                                        <p:tgtEl>
                                          <p:spTgt spid="14"/>
                                        </p:tgtEl>
                                      </p:cBhvr>
                                    </p:animEffect>
                                  </p:childTnLst>
                                </p:cTn>
                              </p:par>
                              <p:par>
                                <p:cTn id="37" presetID="22" presetClass="entr" presetSubtype="2" fill="hold" grpId="0" nodeType="withEffect">
                                  <p:stCondLst>
                                    <p:cond delay="200"/>
                                  </p:stCondLst>
                                  <p:childTnLst>
                                    <p:set>
                                      <p:cBhvr>
                                        <p:cTn id="38" dur="1" fill="hold">
                                          <p:stCondLst>
                                            <p:cond delay="0"/>
                                          </p:stCondLst>
                                        </p:cTn>
                                        <p:tgtEl>
                                          <p:spTgt spid="13"/>
                                        </p:tgtEl>
                                        <p:attrNameLst>
                                          <p:attrName>style.visibility</p:attrName>
                                        </p:attrNameLst>
                                      </p:cBhvr>
                                      <p:to>
                                        <p:strVal val="visible"/>
                                      </p:to>
                                    </p:set>
                                    <p:animEffect transition="in" filter="wipe(right)">
                                      <p:cBhvr>
                                        <p:cTn id="39" dur="500"/>
                                        <p:tgtEl>
                                          <p:spTgt spid="13"/>
                                        </p:tgtEl>
                                      </p:cBhvr>
                                    </p:animEffect>
                                  </p:childTnLst>
                                </p:cTn>
                              </p:par>
                            </p:childTnLst>
                          </p:cTn>
                        </p:par>
                        <p:par>
                          <p:cTn id="40" fill="hold">
                            <p:stCondLst>
                              <p:cond delay="3650"/>
                            </p:stCondLst>
                            <p:childTnLst>
                              <p:par>
                                <p:cTn id="41" presetID="2" presetClass="entr" presetSubtype="8" decel="100000" fill="hold" grpId="0" nodeType="afterEffect">
                                  <p:stCondLst>
                                    <p:cond delay="500"/>
                                  </p:stCondLst>
                                  <p:iterate type="wd">
                                    <p:tmPct val="10000"/>
                                  </p:iterate>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par>
                          <p:cTn id="45" fill="hold">
                            <p:stCondLst>
                              <p:cond delay="4800"/>
                            </p:stCondLst>
                            <p:childTnLst>
                              <p:par>
                                <p:cTn id="46" presetID="2" presetClass="entr" presetSubtype="2" decel="100000"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1+#ppt_w/2"/>
                                          </p:val>
                                        </p:tav>
                                        <p:tav tm="100000">
                                          <p:val>
                                            <p:strVal val="#ppt_x"/>
                                          </p:val>
                                        </p:tav>
                                      </p:tavLst>
                                    </p:anim>
                                    <p:anim calcmode="lin" valueType="num">
                                      <p:cBhvr additive="base">
                                        <p:cTn id="49" dur="500" fill="hold"/>
                                        <p:tgtEl>
                                          <p:spTgt spid="17"/>
                                        </p:tgtEl>
                                        <p:attrNameLst>
                                          <p:attrName>ppt_y</p:attrName>
                                        </p:attrNameLst>
                                      </p:cBhvr>
                                      <p:tavLst>
                                        <p:tav tm="0">
                                          <p:val>
                                            <p:strVal val="#ppt_y"/>
                                          </p:val>
                                        </p:tav>
                                        <p:tav tm="100000">
                                          <p:val>
                                            <p:strVal val="#ppt_y"/>
                                          </p:val>
                                        </p:tav>
                                      </p:tavLst>
                                    </p:anim>
                                  </p:childTnLst>
                                </p:cTn>
                              </p:par>
                              <p:par>
                                <p:cTn id="50" presetID="22" presetClass="entr" presetSubtype="8" fill="hold" grpId="0" nodeType="with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wipe(left)">
                                      <p:cBhvr>
                                        <p:cTn id="52" dur="500"/>
                                        <p:tgtEl>
                                          <p:spTgt spid="1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p:tmplLst>
          <p:tmpl>
            <p:tnLst>
              <p:par>
                <p:cTn presetID="22" presetClass="entr" presetSubtype="8" fill="hold" nodeType="withEffect">
                  <p:stCondLst>
                    <p:cond delay="20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p:tmplLst>
          <p:tmpl>
            <p:tnLst>
              <p:par>
                <p:cTn presetID="22" presetClass="entr" presetSubtype="8"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Effect transition="in" filter="wipe(left)">
                      <p:cBhvr>
                        <p:cTn dur="500"/>
                        <p:tgtEl>
                          <p:spTgt spid="12"/>
                        </p:tgtEl>
                      </p:cBhvr>
                    </p:animEffect>
                  </p:childTnLst>
                </p:cTn>
              </p:par>
            </p:tnLst>
          </p:tmpl>
        </p:tmplLst>
      </p:bldP>
      <p:bldP spid="13" grpId="0">
        <p:tmplLst>
          <p:tmpl>
            <p:tnLst>
              <p:par>
                <p:cTn presetID="22" presetClass="entr" presetSubtype="2" fill="hold" nodeType="withEffect">
                  <p:stCondLst>
                    <p:cond delay="20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p:tmplLst>
          <p:tmpl>
            <p:tnLst>
              <p:par>
                <p:cTn presetID="22" presetClass="entr" presetSubtype="2" fill="hold" nodeType="withEffect">
                  <p:stCondLst>
                    <p:cond delay="200"/>
                  </p:stCondLst>
                  <p:childTnLst>
                    <p:set>
                      <p:cBhvr>
                        <p:cTn dur="1" fill="hold">
                          <p:stCondLst>
                            <p:cond delay="0"/>
                          </p:stCondLst>
                        </p:cTn>
                        <p:tgtEl>
                          <p:spTgt spid="14"/>
                        </p:tgtEl>
                        <p:attrNameLst>
                          <p:attrName>style.visibility</p:attrName>
                        </p:attrNameLst>
                      </p:cBhvr>
                      <p:to>
                        <p:strVal val="visible"/>
                      </p:to>
                    </p:set>
                    <p:animEffect transition="in" filter="wipe(right)">
                      <p:cBhvr>
                        <p:cTn dur="500"/>
                        <p:tgtEl>
                          <p:spTgt spid="14"/>
                        </p:tgtEl>
                      </p:cBhvr>
                    </p:animEffect>
                  </p:childTnLst>
                </p:cTn>
              </p:par>
            </p:tnLst>
          </p:tmpl>
        </p:tmplLst>
      </p:bldP>
      <p:bldP spid="15" grpId="0"/>
      <p:bldP spid="16" grpId="0" build="p">
        <p:tmplLst>
          <p:tmpl lvl="1">
            <p:tnLst>
              <p:par>
                <p:cTn presetID="22" presetClass="entr" presetSubtype="8"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rocess 1">
    <p:spTree>
      <p:nvGrpSpPr>
        <p:cNvPr id="1" name=""/>
        <p:cNvGrpSpPr/>
        <p:nvPr/>
      </p:nvGrpSpPr>
      <p:grpSpPr>
        <a:xfrm>
          <a:off x="0" y="0"/>
          <a:ext cx="0" cy="0"/>
          <a:chOff x="0" y="0"/>
          <a:chExt cx="0" cy="0"/>
        </a:xfrm>
      </p:grpSpPr>
      <p:sp>
        <p:nvSpPr>
          <p:cNvPr id="72" name="正方形/長方形 7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8269812" y="2685157"/>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3189006" y="4398678"/>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8284326" y="6112199"/>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3174492" y="7825720"/>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grpSp>
        <p:nvGrpSpPr>
          <p:cNvPr id="15" name="グループ化 14"/>
          <p:cNvGrpSpPr/>
          <p:nvPr userDrawn="1"/>
        </p:nvGrpSpPr>
        <p:grpSpPr>
          <a:xfrm>
            <a:off x="3189006" y="97163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3761629" y="105864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a:off x="8738378" y="0"/>
            <a:ext cx="3856" cy="10421257"/>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8408775" y="109608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9177916" y="2772169"/>
            <a:ext cx="4641267" cy="720080"/>
          </a:xfrm>
        </p:spPr>
        <p:txBody>
          <a:bodyPr anchor="ctr">
            <a:noAutofit/>
          </a:bodyPr>
          <a:lstStyle>
            <a:lvl1pPr algn="l">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8408249" y="2809606"/>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1878564" y="1900261"/>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9177917" y="3613782"/>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3761629" y="4485690"/>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8408775" y="4523127"/>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1878564" y="5327303"/>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9192430" y="6199211"/>
            <a:ext cx="4641267"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8422763" y="6236648"/>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9192431" y="7040824"/>
            <a:ext cx="6269966" cy="1362112"/>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3747115" y="7912732"/>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8394261" y="7950169"/>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1864050" y="8754345"/>
            <a:ext cx="6269966" cy="1362112"/>
          </a:xfrm>
        </p:spPr>
        <p:txBody>
          <a:bodyPr anchor="t">
            <a:noAutofit/>
          </a:bodyPr>
          <a:lstStyle>
            <a:lvl1pPr algn="r">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5" name="タイトル プレースホルダー 1"/>
          <p:cNvSpPr>
            <a:spLocks noGrp="1"/>
          </p:cNvSpPr>
          <p:nvPr>
            <p:ph type="title" hasCustomPrompt="1"/>
          </p:nvPr>
        </p:nvSpPr>
        <p:spPr>
          <a:xfrm>
            <a:off x="9431238" y="246956"/>
            <a:ext cx="7990959"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66" name="テキスト プレースホルダー 6"/>
          <p:cNvSpPr>
            <a:spLocks noGrp="1"/>
          </p:cNvSpPr>
          <p:nvPr>
            <p:ph type="body" sz="quarter" idx="13" hasCustomPrompt="1"/>
          </p:nvPr>
        </p:nvSpPr>
        <p:spPr>
          <a:xfrm>
            <a:off x="9503246" y="1543100"/>
            <a:ext cx="7918951"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67" name="正方形/長方形 66"/>
          <p:cNvSpPr/>
          <p:nvPr userDrawn="1"/>
        </p:nvSpPr>
        <p:spPr>
          <a:xfrm>
            <a:off x="9575254"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9734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65"/>
                                        </p:tgtEl>
                                        <p:attrNameLst>
                                          <p:attrName>style.visibility</p:attrName>
                                        </p:attrNameLst>
                                      </p:cBhvr>
                                      <p:to>
                                        <p:strVal val="visible"/>
                                      </p:to>
                                    </p:set>
                                    <p:anim calcmode="lin" valueType="num">
                                      <p:cBhvr additive="base">
                                        <p:cTn id="7" dur="500" fill="hold"/>
                                        <p:tgtEl>
                                          <p:spTgt spid="65"/>
                                        </p:tgtEl>
                                        <p:attrNameLst>
                                          <p:attrName>ppt_x</p:attrName>
                                        </p:attrNameLst>
                                      </p:cBhvr>
                                      <p:tavLst>
                                        <p:tav tm="0">
                                          <p:val>
                                            <p:strVal val="#ppt_x"/>
                                          </p:val>
                                        </p:tav>
                                        <p:tav tm="100000">
                                          <p:val>
                                            <p:strVal val="#ppt_x"/>
                                          </p:val>
                                        </p:tav>
                                      </p:tavLst>
                                    </p:anim>
                                    <p:anim calcmode="lin" valueType="num">
                                      <p:cBhvr additive="base">
                                        <p:cTn id="8" dur="500" fill="hold"/>
                                        <p:tgtEl>
                                          <p:spTgt spid="65"/>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2" decel="100000" fill="hold" grpId="0" nodeType="afterEffect">
                                  <p:stCondLst>
                                    <p:cond delay="0"/>
                                  </p:stCondLst>
                                  <p:childTnLst>
                                    <p:set>
                                      <p:cBhvr>
                                        <p:cTn id="11" dur="1" fill="hold">
                                          <p:stCondLst>
                                            <p:cond delay="0"/>
                                          </p:stCondLst>
                                        </p:cTn>
                                        <p:tgtEl>
                                          <p:spTgt spid="67"/>
                                        </p:tgtEl>
                                        <p:attrNameLst>
                                          <p:attrName>style.visibility</p:attrName>
                                        </p:attrNameLst>
                                      </p:cBhvr>
                                      <p:to>
                                        <p:strVal val="visible"/>
                                      </p:to>
                                    </p:set>
                                    <p:anim calcmode="lin" valueType="num">
                                      <p:cBhvr additive="base">
                                        <p:cTn id="12" dur="500" fill="hold"/>
                                        <p:tgtEl>
                                          <p:spTgt spid="67"/>
                                        </p:tgtEl>
                                        <p:attrNameLst>
                                          <p:attrName>ppt_x</p:attrName>
                                        </p:attrNameLst>
                                      </p:cBhvr>
                                      <p:tavLst>
                                        <p:tav tm="0">
                                          <p:val>
                                            <p:strVal val="1+#ppt_w/2"/>
                                          </p:val>
                                        </p:tav>
                                        <p:tav tm="100000">
                                          <p:val>
                                            <p:strVal val="#ppt_x"/>
                                          </p:val>
                                        </p:tav>
                                      </p:tavLst>
                                    </p:anim>
                                    <p:anim calcmode="lin" valueType="num">
                                      <p:cBhvr additive="base">
                                        <p:cTn id="13" dur="500" fill="hold"/>
                                        <p:tgtEl>
                                          <p:spTgt spid="67"/>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66">
                                            <p:txEl>
                                              <p:pRg st="0" end="0"/>
                                            </p:txEl>
                                          </p:spTgt>
                                        </p:tgtEl>
                                        <p:attrNameLst>
                                          <p:attrName>style.visibility</p:attrName>
                                        </p:attrNameLst>
                                      </p:cBhvr>
                                      <p:to>
                                        <p:strVal val="visible"/>
                                      </p:to>
                                    </p:set>
                                    <p:animEffect transition="in" filter="wipe(left)">
                                      <p:cBhvr>
                                        <p:cTn id="16" dur="500"/>
                                        <p:tgtEl>
                                          <p:spTgt spid="66">
                                            <p:txEl>
                                              <p:pRg st="0" end="0"/>
                                            </p:txEl>
                                          </p:spTgt>
                                        </p:tgtEl>
                                      </p:cBhvr>
                                    </p:animEffect>
                                  </p:childTnLst>
                                </p:cTn>
                              </p:par>
                            </p:childTnLst>
                          </p:cTn>
                        </p:par>
                        <p:par>
                          <p:cTn id="17" fill="hold">
                            <p:stCondLst>
                              <p:cond delay="1000"/>
                            </p:stCondLst>
                            <p:childTnLst>
                              <p:par>
                                <p:cTn id="18" presetID="22" presetClass="entr" presetSubtype="1" fill="hold" nodeType="after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up)">
                                      <p:cBhvr>
                                        <p:cTn id="20" dur="500"/>
                                        <p:tgtEl>
                                          <p:spTgt spid="26"/>
                                        </p:tgtEl>
                                      </p:cBhvr>
                                    </p:animEffect>
                                  </p:childTnLst>
                                </p:cTn>
                              </p:par>
                            </p:childTnLst>
                          </p:cTn>
                        </p:par>
                        <p:par>
                          <p:cTn id="21" fill="hold">
                            <p:stCondLst>
                              <p:cond delay="1500"/>
                            </p:stCondLst>
                            <p:childTnLst>
                              <p:par>
                                <p:cTn id="22" presetID="2" presetClass="entr" presetSubtype="1" decel="100000" fill="hold" grpId="0" nodeType="afterEffect">
                                  <p:stCondLst>
                                    <p:cond delay="50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0-#ppt_h/2"/>
                                          </p:val>
                                        </p:tav>
                                        <p:tav tm="100000">
                                          <p:val>
                                            <p:strVal val="#ppt_y"/>
                                          </p:val>
                                        </p:tav>
                                      </p:tavLst>
                                    </p:anim>
                                  </p:childTnLst>
                                </p:cTn>
                              </p:par>
                            </p:childTnLst>
                          </p:cTn>
                        </p:par>
                        <p:par>
                          <p:cTn id="26" fill="hold">
                            <p:stCondLst>
                              <p:cond delay="2500"/>
                            </p:stCondLst>
                            <p:childTnLst>
                              <p:par>
                                <p:cTn id="27" presetID="2" presetClass="entr" presetSubtype="8" decel="100000" fill="hold" grpId="0" nodeType="afterEffect">
                                  <p:stCondLst>
                                    <p:cond delay="0"/>
                                  </p:stCondLst>
                                  <p:iterate type="wd">
                                    <p:tmPct val="10000"/>
                                  </p:iterate>
                                  <p:childTnLst>
                                    <p:set>
                                      <p:cBhvr>
                                        <p:cTn id="28" dur="1" fill="hold">
                                          <p:stCondLst>
                                            <p:cond delay="0"/>
                                          </p:stCondLst>
                                        </p:cTn>
                                        <p:tgtEl>
                                          <p:spTgt spid="21">
                                            <p:txEl>
                                              <p:pRg st="0" end="0"/>
                                            </p:txEl>
                                          </p:spTgt>
                                        </p:tgtEl>
                                        <p:attrNameLst>
                                          <p:attrName>style.visibility</p:attrName>
                                        </p:attrNameLst>
                                      </p:cBhvr>
                                      <p:to>
                                        <p:strVal val="visible"/>
                                      </p:to>
                                    </p:set>
                                    <p:anim calcmode="lin" valueType="num">
                                      <p:cBhvr additive="base">
                                        <p:cTn id="29"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21">
                                            <p:txEl>
                                              <p:pRg st="0" end="0"/>
                                            </p:txEl>
                                          </p:spTgt>
                                        </p:tgtEl>
                                        <p:attrNameLst>
                                          <p:attrName>ppt_y</p:attrName>
                                        </p:attrNameLst>
                                      </p:cBhvr>
                                      <p:tavLst>
                                        <p:tav tm="0">
                                          <p:val>
                                            <p:strVal val="#ppt_y"/>
                                          </p:val>
                                        </p:tav>
                                        <p:tav tm="100000">
                                          <p:val>
                                            <p:strVal val="#ppt_y"/>
                                          </p:val>
                                        </p:tav>
                                      </p:tavLst>
                                    </p:anim>
                                  </p:childTnLst>
                                </p:cTn>
                              </p:par>
                              <p:par>
                                <p:cTn id="31" presetID="2" presetClass="entr" presetSubtype="1" decel="10000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anim calcmode="lin" valueType="num">
                                      <p:cBhvr additive="base">
                                        <p:cTn id="33" dur="500" fill="hold"/>
                                        <p:tgtEl>
                                          <p:spTgt spid="15"/>
                                        </p:tgtEl>
                                        <p:attrNameLst>
                                          <p:attrName>ppt_x</p:attrName>
                                        </p:attrNameLst>
                                      </p:cBhvr>
                                      <p:tavLst>
                                        <p:tav tm="0">
                                          <p:val>
                                            <p:strVal val="#ppt_x"/>
                                          </p:val>
                                        </p:tav>
                                        <p:tav tm="100000">
                                          <p:val>
                                            <p:strVal val="#ppt_x"/>
                                          </p:val>
                                        </p:tav>
                                      </p:tavLst>
                                    </p:anim>
                                    <p:anim calcmode="lin" valueType="num">
                                      <p:cBhvr additive="base">
                                        <p:cTn id="34" dur="500" fill="hold"/>
                                        <p:tgtEl>
                                          <p:spTgt spid="15"/>
                                        </p:tgtEl>
                                        <p:attrNameLst>
                                          <p:attrName>ppt_y</p:attrName>
                                        </p:attrNameLst>
                                      </p:cBhvr>
                                      <p:tavLst>
                                        <p:tav tm="0">
                                          <p:val>
                                            <p:strVal val="0-#ppt_h/2"/>
                                          </p:val>
                                        </p:tav>
                                        <p:tav tm="100000">
                                          <p:val>
                                            <p:strVal val="#ppt_y"/>
                                          </p:val>
                                        </p:tav>
                                      </p:tavLst>
                                    </p:anim>
                                  </p:childTnLst>
                                </p:cTn>
                              </p:par>
                            </p:childTnLst>
                          </p:cTn>
                        </p:par>
                        <p:par>
                          <p:cTn id="35" fill="hold">
                            <p:stCondLst>
                              <p:cond delay="3100"/>
                            </p:stCondLst>
                            <p:childTnLst>
                              <p:par>
                                <p:cTn id="36" presetID="22" presetClass="entr" presetSubtype="2" fill="hold" grpId="0" nodeType="afterEffect">
                                  <p:stCondLst>
                                    <p:cond delay="0"/>
                                  </p:stCondLst>
                                  <p:childTnLst>
                                    <p:set>
                                      <p:cBhvr>
                                        <p:cTn id="37" dur="1" fill="hold">
                                          <p:stCondLst>
                                            <p:cond delay="0"/>
                                          </p:stCondLst>
                                        </p:cTn>
                                        <p:tgtEl>
                                          <p:spTgt spid="35">
                                            <p:txEl>
                                              <p:pRg st="0" end="0"/>
                                            </p:txEl>
                                          </p:spTgt>
                                        </p:tgtEl>
                                        <p:attrNameLst>
                                          <p:attrName>style.visibility</p:attrName>
                                        </p:attrNameLst>
                                      </p:cBhvr>
                                      <p:to>
                                        <p:strVal val="visible"/>
                                      </p:to>
                                    </p:set>
                                    <p:animEffect transition="in" filter="wipe(right)">
                                      <p:cBhvr>
                                        <p:cTn id="38" dur="500"/>
                                        <p:tgtEl>
                                          <p:spTgt spid="35">
                                            <p:txEl>
                                              <p:pRg st="0" end="0"/>
                                            </p:txEl>
                                          </p:spTgt>
                                        </p:tgtEl>
                                      </p:cBhvr>
                                    </p:animEffect>
                                  </p:childTnLst>
                                </p:cTn>
                              </p:par>
                            </p:childTnLst>
                          </p:cTn>
                        </p:par>
                        <p:par>
                          <p:cTn id="39" fill="hold">
                            <p:stCondLst>
                              <p:cond delay="3600"/>
                            </p:stCondLst>
                            <p:childTnLst>
                              <p:par>
                                <p:cTn id="40" presetID="2" presetClass="entr" presetSubtype="1" decel="100000"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 calcmode="lin" valueType="num">
                                      <p:cBhvr additive="base">
                                        <p:cTn id="42" dur="500" fill="hold"/>
                                        <p:tgtEl>
                                          <p:spTgt spid="34"/>
                                        </p:tgtEl>
                                        <p:attrNameLst>
                                          <p:attrName>ppt_x</p:attrName>
                                        </p:attrNameLst>
                                      </p:cBhvr>
                                      <p:tavLst>
                                        <p:tav tm="0">
                                          <p:val>
                                            <p:strVal val="#ppt_x"/>
                                          </p:val>
                                        </p:tav>
                                        <p:tav tm="100000">
                                          <p:val>
                                            <p:strVal val="#ppt_x"/>
                                          </p:val>
                                        </p:tav>
                                      </p:tavLst>
                                    </p:anim>
                                    <p:anim calcmode="lin" valueType="num">
                                      <p:cBhvr additive="base">
                                        <p:cTn id="43" dur="500" fill="hold"/>
                                        <p:tgtEl>
                                          <p:spTgt spid="34"/>
                                        </p:tgtEl>
                                        <p:attrNameLst>
                                          <p:attrName>ppt_y</p:attrName>
                                        </p:attrNameLst>
                                      </p:cBhvr>
                                      <p:tavLst>
                                        <p:tav tm="0">
                                          <p:val>
                                            <p:strVal val="0-#ppt_h/2"/>
                                          </p:val>
                                        </p:tav>
                                        <p:tav tm="100000">
                                          <p:val>
                                            <p:strVal val="#ppt_y"/>
                                          </p:val>
                                        </p:tav>
                                      </p:tavLst>
                                    </p:anim>
                                  </p:childTnLst>
                                </p:cTn>
                              </p:par>
                            </p:childTnLst>
                          </p:cTn>
                        </p:par>
                        <p:par>
                          <p:cTn id="44" fill="hold">
                            <p:stCondLst>
                              <p:cond delay="4100"/>
                            </p:stCondLst>
                            <p:childTnLst>
                              <p:par>
                                <p:cTn id="45" presetID="2" presetClass="entr" presetSubtype="2" decel="100000" fill="hold" grpId="0" nodeType="afterEffect">
                                  <p:stCondLst>
                                    <p:cond delay="0"/>
                                  </p:stCondLst>
                                  <p:iterate type="wd">
                                    <p:tmPct val="10000"/>
                                  </p:iterate>
                                  <p:childTnLst>
                                    <p:set>
                                      <p:cBhvr>
                                        <p:cTn id="46" dur="1" fill="hold">
                                          <p:stCondLst>
                                            <p:cond delay="0"/>
                                          </p:stCondLst>
                                        </p:cTn>
                                        <p:tgtEl>
                                          <p:spTgt spid="33">
                                            <p:txEl>
                                              <p:pRg st="0" end="0"/>
                                            </p:txEl>
                                          </p:spTgt>
                                        </p:tgtEl>
                                        <p:attrNameLst>
                                          <p:attrName>style.visibility</p:attrName>
                                        </p:attrNameLst>
                                      </p:cBhvr>
                                      <p:to>
                                        <p:strVal val="visible"/>
                                      </p:to>
                                    </p:set>
                                    <p:anim calcmode="lin" valueType="num">
                                      <p:cBhvr additive="base">
                                        <p:cTn id="47" dur="50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48" dur="500" fill="hold"/>
                                        <p:tgtEl>
                                          <p:spTgt spid="33">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1" decel="100000" fill="hold" nodeType="with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0-#ppt_h/2"/>
                                          </p:val>
                                        </p:tav>
                                        <p:tav tm="100000">
                                          <p:val>
                                            <p:strVal val="#ppt_y"/>
                                          </p:val>
                                        </p:tav>
                                      </p:tavLst>
                                    </p:anim>
                                  </p:childTnLst>
                                </p:cTn>
                              </p:par>
                            </p:childTnLst>
                          </p:cTn>
                        </p:par>
                        <p:par>
                          <p:cTn id="53" fill="hold">
                            <p:stCondLst>
                              <p:cond delay="4700"/>
                            </p:stCondLst>
                            <p:childTnLst>
                              <p:par>
                                <p:cTn id="54" presetID="22" presetClass="entr" presetSubtype="8" fill="hold" grpId="0" nodeType="afterEffect">
                                  <p:stCondLst>
                                    <p:cond delay="0"/>
                                  </p:stCondLst>
                                  <p:childTnLst>
                                    <p:set>
                                      <p:cBhvr>
                                        <p:cTn id="55" dur="1" fill="hold">
                                          <p:stCondLst>
                                            <p:cond delay="0"/>
                                          </p:stCondLst>
                                        </p:cTn>
                                        <p:tgtEl>
                                          <p:spTgt spid="36">
                                            <p:txEl>
                                              <p:pRg st="0" end="0"/>
                                            </p:txEl>
                                          </p:spTgt>
                                        </p:tgtEl>
                                        <p:attrNameLst>
                                          <p:attrName>style.visibility</p:attrName>
                                        </p:attrNameLst>
                                      </p:cBhvr>
                                      <p:to>
                                        <p:strVal val="visible"/>
                                      </p:to>
                                    </p:set>
                                    <p:animEffect transition="in" filter="wipe(left)">
                                      <p:cBhvr>
                                        <p:cTn id="56" dur="500"/>
                                        <p:tgtEl>
                                          <p:spTgt spid="36">
                                            <p:txEl>
                                              <p:pRg st="0" end="0"/>
                                            </p:txEl>
                                          </p:spTgt>
                                        </p:tgtEl>
                                      </p:cBhvr>
                                    </p:animEffect>
                                  </p:childTnLst>
                                </p:cTn>
                              </p:par>
                            </p:childTnLst>
                          </p:cTn>
                        </p:par>
                        <p:par>
                          <p:cTn id="57" fill="hold">
                            <p:stCondLst>
                              <p:cond delay="5200"/>
                            </p:stCondLst>
                            <p:childTnLst>
                              <p:par>
                                <p:cTn id="58" presetID="2" presetClass="entr" presetSubtype="1" decel="100000" fill="hold" grpId="0" nodeType="afterEffect">
                                  <p:stCondLst>
                                    <p:cond delay="0"/>
                                  </p:stCondLst>
                                  <p:childTnLst>
                                    <p:set>
                                      <p:cBhvr>
                                        <p:cTn id="59" dur="1" fill="hold">
                                          <p:stCondLst>
                                            <p:cond delay="0"/>
                                          </p:stCondLst>
                                        </p:cTn>
                                        <p:tgtEl>
                                          <p:spTgt spid="42"/>
                                        </p:tgtEl>
                                        <p:attrNameLst>
                                          <p:attrName>style.visibility</p:attrName>
                                        </p:attrNameLst>
                                      </p:cBhvr>
                                      <p:to>
                                        <p:strVal val="visible"/>
                                      </p:to>
                                    </p:set>
                                    <p:anim calcmode="lin" valueType="num">
                                      <p:cBhvr additive="base">
                                        <p:cTn id="60" dur="500" fill="hold"/>
                                        <p:tgtEl>
                                          <p:spTgt spid="42"/>
                                        </p:tgtEl>
                                        <p:attrNameLst>
                                          <p:attrName>ppt_x</p:attrName>
                                        </p:attrNameLst>
                                      </p:cBhvr>
                                      <p:tavLst>
                                        <p:tav tm="0">
                                          <p:val>
                                            <p:strVal val="#ppt_x"/>
                                          </p:val>
                                        </p:tav>
                                        <p:tav tm="100000">
                                          <p:val>
                                            <p:strVal val="#ppt_x"/>
                                          </p:val>
                                        </p:tav>
                                      </p:tavLst>
                                    </p:anim>
                                    <p:anim calcmode="lin" valueType="num">
                                      <p:cBhvr additive="base">
                                        <p:cTn id="61" dur="500" fill="hold"/>
                                        <p:tgtEl>
                                          <p:spTgt spid="42"/>
                                        </p:tgtEl>
                                        <p:attrNameLst>
                                          <p:attrName>ppt_y</p:attrName>
                                        </p:attrNameLst>
                                      </p:cBhvr>
                                      <p:tavLst>
                                        <p:tav tm="0">
                                          <p:val>
                                            <p:strVal val="0-#ppt_h/2"/>
                                          </p:val>
                                        </p:tav>
                                        <p:tav tm="100000">
                                          <p:val>
                                            <p:strVal val="#ppt_y"/>
                                          </p:val>
                                        </p:tav>
                                      </p:tavLst>
                                    </p:anim>
                                  </p:childTnLst>
                                </p:cTn>
                              </p:par>
                            </p:childTnLst>
                          </p:cTn>
                        </p:par>
                        <p:par>
                          <p:cTn id="62" fill="hold">
                            <p:stCondLst>
                              <p:cond delay="5700"/>
                            </p:stCondLst>
                            <p:childTnLst>
                              <p:par>
                                <p:cTn id="63" presetID="2" presetClass="entr" presetSubtype="8" decel="100000" fill="hold" grpId="0" nodeType="afterEffect">
                                  <p:stCondLst>
                                    <p:cond delay="0"/>
                                  </p:stCondLst>
                                  <p:iterate type="wd">
                                    <p:tmPct val="10000"/>
                                  </p:iterate>
                                  <p:childTnLst>
                                    <p:set>
                                      <p:cBhvr>
                                        <p:cTn id="64" dur="1" fill="hold">
                                          <p:stCondLst>
                                            <p:cond delay="0"/>
                                          </p:stCondLst>
                                        </p:cTn>
                                        <p:tgtEl>
                                          <p:spTgt spid="41">
                                            <p:txEl>
                                              <p:pRg st="0" end="0"/>
                                            </p:txEl>
                                          </p:spTgt>
                                        </p:tgtEl>
                                        <p:attrNameLst>
                                          <p:attrName>style.visibility</p:attrName>
                                        </p:attrNameLst>
                                      </p:cBhvr>
                                      <p:to>
                                        <p:strVal val="visible"/>
                                      </p:to>
                                    </p:set>
                                    <p:anim calcmode="lin" valueType="num">
                                      <p:cBhvr additive="base">
                                        <p:cTn id="65"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6" dur="500" fill="hold"/>
                                        <p:tgtEl>
                                          <p:spTgt spid="41">
                                            <p:txEl>
                                              <p:pRg st="0" end="0"/>
                                            </p:txEl>
                                          </p:spTgt>
                                        </p:tgtEl>
                                        <p:attrNameLst>
                                          <p:attrName>ppt_y</p:attrName>
                                        </p:attrNameLst>
                                      </p:cBhvr>
                                      <p:tavLst>
                                        <p:tav tm="0">
                                          <p:val>
                                            <p:strVal val="#ppt_y"/>
                                          </p:val>
                                        </p:tav>
                                        <p:tav tm="100000">
                                          <p:val>
                                            <p:strVal val="#ppt_y"/>
                                          </p:val>
                                        </p:tav>
                                      </p:tavLst>
                                    </p:anim>
                                  </p:childTnLst>
                                </p:cTn>
                              </p:par>
                              <p:par>
                                <p:cTn id="67" presetID="2" presetClass="entr" presetSubtype="1" decel="10000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anim calcmode="lin" valueType="num">
                                      <p:cBhvr additive="base">
                                        <p:cTn id="69" dur="500" fill="hold"/>
                                        <p:tgtEl>
                                          <p:spTgt spid="37"/>
                                        </p:tgtEl>
                                        <p:attrNameLst>
                                          <p:attrName>ppt_x</p:attrName>
                                        </p:attrNameLst>
                                      </p:cBhvr>
                                      <p:tavLst>
                                        <p:tav tm="0">
                                          <p:val>
                                            <p:strVal val="#ppt_x"/>
                                          </p:val>
                                        </p:tav>
                                        <p:tav tm="100000">
                                          <p:val>
                                            <p:strVal val="#ppt_x"/>
                                          </p:val>
                                        </p:tav>
                                      </p:tavLst>
                                    </p:anim>
                                    <p:anim calcmode="lin" valueType="num">
                                      <p:cBhvr additive="base">
                                        <p:cTn id="70" dur="500" fill="hold"/>
                                        <p:tgtEl>
                                          <p:spTgt spid="37"/>
                                        </p:tgtEl>
                                        <p:attrNameLst>
                                          <p:attrName>ppt_y</p:attrName>
                                        </p:attrNameLst>
                                      </p:cBhvr>
                                      <p:tavLst>
                                        <p:tav tm="0">
                                          <p:val>
                                            <p:strVal val="0-#ppt_h/2"/>
                                          </p:val>
                                        </p:tav>
                                        <p:tav tm="100000">
                                          <p:val>
                                            <p:strVal val="#ppt_y"/>
                                          </p:val>
                                        </p:tav>
                                      </p:tavLst>
                                    </p:anim>
                                  </p:childTnLst>
                                </p:cTn>
                              </p:par>
                            </p:childTnLst>
                          </p:cTn>
                        </p:par>
                        <p:par>
                          <p:cTn id="71" fill="hold">
                            <p:stCondLst>
                              <p:cond delay="6300"/>
                            </p:stCondLst>
                            <p:childTnLst>
                              <p:par>
                                <p:cTn id="72" presetID="22" presetClass="entr" presetSubtype="2" fill="hold" grpId="0" nodeType="afterEffect">
                                  <p:stCondLst>
                                    <p:cond delay="0"/>
                                  </p:stCondLst>
                                  <p:childTnLst>
                                    <p:set>
                                      <p:cBhvr>
                                        <p:cTn id="73" dur="1" fill="hold">
                                          <p:stCondLst>
                                            <p:cond delay="0"/>
                                          </p:stCondLst>
                                        </p:cTn>
                                        <p:tgtEl>
                                          <p:spTgt spid="43">
                                            <p:txEl>
                                              <p:pRg st="0" end="0"/>
                                            </p:txEl>
                                          </p:spTgt>
                                        </p:tgtEl>
                                        <p:attrNameLst>
                                          <p:attrName>style.visibility</p:attrName>
                                        </p:attrNameLst>
                                      </p:cBhvr>
                                      <p:to>
                                        <p:strVal val="visible"/>
                                      </p:to>
                                    </p:set>
                                    <p:animEffect transition="in" filter="wipe(right)">
                                      <p:cBhvr>
                                        <p:cTn id="74" dur="500"/>
                                        <p:tgtEl>
                                          <p:spTgt spid="43">
                                            <p:txEl>
                                              <p:pRg st="0" end="0"/>
                                            </p:txEl>
                                          </p:spTgt>
                                        </p:tgtEl>
                                      </p:cBhvr>
                                    </p:animEffect>
                                  </p:childTnLst>
                                </p:cTn>
                              </p:par>
                            </p:childTnLst>
                          </p:cTn>
                        </p:par>
                        <p:par>
                          <p:cTn id="75" fill="hold">
                            <p:stCondLst>
                              <p:cond delay="6800"/>
                            </p:stCondLst>
                            <p:childTnLst>
                              <p:par>
                                <p:cTn id="76" presetID="2" presetClass="entr" presetSubtype="1" decel="100000" fill="hold" grpId="0" nodeType="afterEffect">
                                  <p:stCondLst>
                                    <p:cond delay="0"/>
                                  </p:stCondLst>
                                  <p:childTnLst>
                                    <p:set>
                                      <p:cBhvr>
                                        <p:cTn id="77" dur="1" fill="hold">
                                          <p:stCondLst>
                                            <p:cond delay="0"/>
                                          </p:stCondLst>
                                        </p:cTn>
                                        <p:tgtEl>
                                          <p:spTgt spid="49"/>
                                        </p:tgtEl>
                                        <p:attrNameLst>
                                          <p:attrName>style.visibility</p:attrName>
                                        </p:attrNameLst>
                                      </p:cBhvr>
                                      <p:to>
                                        <p:strVal val="visible"/>
                                      </p:to>
                                    </p:set>
                                    <p:anim calcmode="lin" valueType="num">
                                      <p:cBhvr additive="base">
                                        <p:cTn id="78" dur="500" fill="hold"/>
                                        <p:tgtEl>
                                          <p:spTgt spid="49"/>
                                        </p:tgtEl>
                                        <p:attrNameLst>
                                          <p:attrName>ppt_x</p:attrName>
                                        </p:attrNameLst>
                                      </p:cBhvr>
                                      <p:tavLst>
                                        <p:tav tm="0">
                                          <p:val>
                                            <p:strVal val="#ppt_x"/>
                                          </p:val>
                                        </p:tav>
                                        <p:tav tm="100000">
                                          <p:val>
                                            <p:strVal val="#ppt_x"/>
                                          </p:val>
                                        </p:tav>
                                      </p:tavLst>
                                    </p:anim>
                                    <p:anim calcmode="lin" valueType="num">
                                      <p:cBhvr additive="base">
                                        <p:cTn id="79" dur="500" fill="hold"/>
                                        <p:tgtEl>
                                          <p:spTgt spid="49"/>
                                        </p:tgtEl>
                                        <p:attrNameLst>
                                          <p:attrName>ppt_y</p:attrName>
                                        </p:attrNameLst>
                                      </p:cBhvr>
                                      <p:tavLst>
                                        <p:tav tm="0">
                                          <p:val>
                                            <p:strVal val="0-#ppt_h/2"/>
                                          </p:val>
                                        </p:tav>
                                        <p:tav tm="100000">
                                          <p:val>
                                            <p:strVal val="#ppt_y"/>
                                          </p:val>
                                        </p:tav>
                                      </p:tavLst>
                                    </p:anim>
                                  </p:childTnLst>
                                </p:cTn>
                              </p:par>
                            </p:childTnLst>
                          </p:cTn>
                        </p:par>
                        <p:par>
                          <p:cTn id="80" fill="hold">
                            <p:stCondLst>
                              <p:cond delay="7300"/>
                            </p:stCondLst>
                            <p:childTnLst>
                              <p:par>
                                <p:cTn id="81" presetID="2" presetClass="entr" presetSubtype="2" decel="100000" fill="hold" grpId="0" nodeType="afterEffect">
                                  <p:stCondLst>
                                    <p:cond delay="0"/>
                                  </p:stCondLst>
                                  <p:iterate type="wd">
                                    <p:tmPct val="10000"/>
                                  </p:iterate>
                                  <p:childTnLst>
                                    <p:set>
                                      <p:cBhvr>
                                        <p:cTn id="82" dur="1" fill="hold">
                                          <p:stCondLst>
                                            <p:cond delay="0"/>
                                          </p:stCondLst>
                                        </p:cTn>
                                        <p:tgtEl>
                                          <p:spTgt spid="48">
                                            <p:txEl>
                                              <p:pRg st="0" end="0"/>
                                            </p:txEl>
                                          </p:spTgt>
                                        </p:tgtEl>
                                        <p:attrNameLst>
                                          <p:attrName>style.visibility</p:attrName>
                                        </p:attrNameLst>
                                      </p:cBhvr>
                                      <p:to>
                                        <p:strVal val="visible"/>
                                      </p:to>
                                    </p:set>
                                    <p:anim calcmode="lin" valueType="num">
                                      <p:cBhvr additive="base">
                                        <p:cTn id="83" dur="500" fill="hold"/>
                                        <p:tgtEl>
                                          <p:spTgt spid="48">
                                            <p:txEl>
                                              <p:pRg st="0" end="0"/>
                                            </p:txEl>
                                          </p:spTgt>
                                        </p:tgtEl>
                                        <p:attrNameLst>
                                          <p:attrName>ppt_x</p:attrName>
                                        </p:attrNameLst>
                                      </p:cBhvr>
                                      <p:tavLst>
                                        <p:tav tm="0">
                                          <p:val>
                                            <p:strVal val="1+#ppt_w/2"/>
                                          </p:val>
                                        </p:tav>
                                        <p:tav tm="100000">
                                          <p:val>
                                            <p:strVal val="#ppt_x"/>
                                          </p:val>
                                        </p:tav>
                                      </p:tavLst>
                                    </p:anim>
                                    <p:anim calcmode="lin" valueType="num">
                                      <p:cBhvr additive="base">
                                        <p:cTn id="84" dur="500" fill="hold"/>
                                        <p:tgtEl>
                                          <p:spTgt spid="48">
                                            <p:txEl>
                                              <p:pRg st="0" end="0"/>
                                            </p:txEl>
                                          </p:spTgt>
                                        </p:tgtEl>
                                        <p:attrNameLst>
                                          <p:attrName>ppt_y</p:attrName>
                                        </p:attrNameLst>
                                      </p:cBhvr>
                                      <p:tavLst>
                                        <p:tav tm="0">
                                          <p:val>
                                            <p:strVal val="#ppt_y"/>
                                          </p:val>
                                        </p:tav>
                                        <p:tav tm="100000">
                                          <p:val>
                                            <p:strVal val="#ppt_y"/>
                                          </p:val>
                                        </p:tav>
                                      </p:tavLst>
                                    </p:anim>
                                  </p:childTnLst>
                                </p:cTn>
                              </p:par>
                              <p:par>
                                <p:cTn id="85" presetID="2" presetClass="entr" presetSubtype="1" decel="100000" fill="hold" nodeType="withEffect">
                                  <p:stCondLst>
                                    <p:cond delay="0"/>
                                  </p:stCondLst>
                                  <p:childTnLst>
                                    <p:set>
                                      <p:cBhvr>
                                        <p:cTn id="86" dur="1" fill="hold">
                                          <p:stCondLst>
                                            <p:cond delay="0"/>
                                          </p:stCondLst>
                                        </p:cTn>
                                        <p:tgtEl>
                                          <p:spTgt spid="44"/>
                                        </p:tgtEl>
                                        <p:attrNameLst>
                                          <p:attrName>style.visibility</p:attrName>
                                        </p:attrNameLst>
                                      </p:cBhvr>
                                      <p:to>
                                        <p:strVal val="visible"/>
                                      </p:to>
                                    </p:set>
                                    <p:anim calcmode="lin" valueType="num">
                                      <p:cBhvr additive="base">
                                        <p:cTn id="87" dur="500" fill="hold"/>
                                        <p:tgtEl>
                                          <p:spTgt spid="44"/>
                                        </p:tgtEl>
                                        <p:attrNameLst>
                                          <p:attrName>ppt_x</p:attrName>
                                        </p:attrNameLst>
                                      </p:cBhvr>
                                      <p:tavLst>
                                        <p:tav tm="0">
                                          <p:val>
                                            <p:strVal val="#ppt_x"/>
                                          </p:val>
                                        </p:tav>
                                        <p:tav tm="100000">
                                          <p:val>
                                            <p:strVal val="#ppt_x"/>
                                          </p:val>
                                        </p:tav>
                                      </p:tavLst>
                                    </p:anim>
                                    <p:anim calcmode="lin" valueType="num">
                                      <p:cBhvr additive="base">
                                        <p:cTn id="88" dur="500" fill="hold"/>
                                        <p:tgtEl>
                                          <p:spTgt spid="44"/>
                                        </p:tgtEl>
                                        <p:attrNameLst>
                                          <p:attrName>ppt_y</p:attrName>
                                        </p:attrNameLst>
                                      </p:cBhvr>
                                      <p:tavLst>
                                        <p:tav tm="0">
                                          <p:val>
                                            <p:strVal val="0-#ppt_h/2"/>
                                          </p:val>
                                        </p:tav>
                                        <p:tav tm="100000">
                                          <p:val>
                                            <p:strVal val="#ppt_y"/>
                                          </p:val>
                                        </p:tav>
                                      </p:tavLst>
                                    </p:anim>
                                  </p:childTnLst>
                                </p:cTn>
                              </p:par>
                            </p:childTnLst>
                          </p:cTn>
                        </p:par>
                        <p:par>
                          <p:cTn id="89" fill="hold">
                            <p:stCondLst>
                              <p:cond delay="7900"/>
                            </p:stCondLst>
                            <p:childTnLst>
                              <p:par>
                                <p:cTn id="90" presetID="22" presetClass="entr" presetSubtype="8" fill="hold" grpId="0" nodeType="afterEffect">
                                  <p:stCondLst>
                                    <p:cond delay="0"/>
                                  </p:stCondLst>
                                  <p:childTnLst>
                                    <p:set>
                                      <p:cBhvr>
                                        <p:cTn id="91" dur="1" fill="hold">
                                          <p:stCondLst>
                                            <p:cond delay="0"/>
                                          </p:stCondLst>
                                        </p:cTn>
                                        <p:tgtEl>
                                          <p:spTgt spid="50">
                                            <p:txEl>
                                              <p:pRg st="0" end="0"/>
                                            </p:txEl>
                                          </p:spTgt>
                                        </p:tgtEl>
                                        <p:attrNameLst>
                                          <p:attrName>style.visibility</p:attrName>
                                        </p:attrNameLst>
                                      </p:cBhvr>
                                      <p:to>
                                        <p:strVal val="visible"/>
                                      </p:to>
                                    </p:set>
                                    <p:animEffect transition="in" filter="wipe(left)">
                                      <p:cBhvr>
                                        <p:cTn id="92" dur="500"/>
                                        <p:tgtEl>
                                          <p:spTgt spid="50">
                                            <p:txEl>
                                              <p:pRg st="0" end="0"/>
                                            </p:txEl>
                                          </p:spTgt>
                                        </p:tgtEl>
                                      </p:cBhvr>
                                    </p:animEffect>
                                  </p:childTnLst>
                                </p:cTn>
                              </p:par>
                            </p:childTnLst>
                          </p:cTn>
                        </p:par>
                        <p:par>
                          <p:cTn id="93" fill="hold">
                            <p:stCondLst>
                              <p:cond delay="8400"/>
                            </p:stCondLst>
                            <p:childTnLst>
                              <p:par>
                                <p:cTn id="94" presetID="2" presetClass="entr" presetSubtype="1" decel="100000" fill="hold" grpId="0" nodeType="afterEffect">
                                  <p:stCondLst>
                                    <p:cond delay="0"/>
                                  </p:stCondLst>
                                  <p:childTnLst>
                                    <p:set>
                                      <p:cBhvr>
                                        <p:cTn id="95" dur="1" fill="hold">
                                          <p:stCondLst>
                                            <p:cond delay="0"/>
                                          </p:stCondLst>
                                        </p:cTn>
                                        <p:tgtEl>
                                          <p:spTgt spid="63"/>
                                        </p:tgtEl>
                                        <p:attrNameLst>
                                          <p:attrName>style.visibility</p:attrName>
                                        </p:attrNameLst>
                                      </p:cBhvr>
                                      <p:to>
                                        <p:strVal val="visible"/>
                                      </p:to>
                                    </p:set>
                                    <p:anim calcmode="lin" valueType="num">
                                      <p:cBhvr additive="base">
                                        <p:cTn id="96" dur="500" fill="hold"/>
                                        <p:tgtEl>
                                          <p:spTgt spid="63"/>
                                        </p:tgtEl>
                                        <p:attrNameLst>
                                          <p:attrName>ppt_x</p:attrName>
                                        </p:attrNameLst>
                                      </p:cBhvr>
                                      <p:tavLst>
                                        <p:tav tm="0">
                                          <p:val>
                                            <p:strVal val="#ppt_x"/>
                                          </p:val>
                                        </p:tav>
                                        <p:tav tm="100000">
                                          <p:val>
                                            <p:strVal val="#ppt_x"/>
                                          </p:val>
                                        </p:tav>
                                      </p:tavLst>
                                    </p:anim>
                                    <p:anim calcmode="lin" valueType="num">
                                      <p:cBhvr additive="base">
                                        <p:cTn id="97" dur="500" fill="hold"/>
                                        <p:tgtEl>
                                          <p:spTgt spid="63"/>
                                        </p:tgtEl>
                                        <p:attrNameLst>
                                          <p:attrName>ppt_y</p:attrName>
                                        </p:attrNameLst>
                                      </p:cBhvr>
                                      <p:tavLst>
                                        <p:tav tm="0">
                                          <p:val>
                                            <p:strVal val="0-#ppt_h/2"/>
                                          </p:val>
                                        </p:tav>
                                        <p:tav tm="100000">
                                          <p:val>
                                            <p:strVal val="#ppt_y"/>
                                          </p:val>
                                        </p:tav>
                                      </p:tavLst>
                                    </p:anim>
                                  </p:childTnLst>
                                </p:cTn>
                              </p:par>
                            </p:childTnLst>
                          </p:cTn>
                        </p:par>
                        <p:par>
                          <p:cTn id="98" fill="hold">
                            <p:stCondLst>
                              <p:cond delay="890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62">
                                            <p:txEl>
                                              <p:pRg st="0" end="0"/>
                                            </p:txEl>
                                          </p:spTgt>
                                        </p:tgtEl>
                                        <p:attrNameLst>
                                          <p:attrName>style.visibility</p:attrName>
                                        </p:attrNameLst>
                                      </p:cBhvr>
                                      <p:to>
                                        <p:strVal val="visible"/>
                                      </p:to>
                                    </p:set>
                                    <p:anim calcmode="lin" valueType="num">
                                      <p:cBhvr additive="base">
                                        <p:cTn id="101"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102" dur="500" fill="hold"/>
                                        <p:tgtEl>
                                          <p:spTgt spid="62">
                                            <p:txEl>
                                              <p:pRg st="0" end="0"/>
                                            </p:txEl>
                                          </p:spTgt>
                                        </p:tgtEl>
                                        <p:attrNameLst>
                                          <p:attrName>ppt_y</p:attrName>
                                        </p:attrNameLst>
                                      </p:cBhvr>
                                      <p:tavLst>
                                        <p:tav tm="0">
                                          <p:val>
                                            <p:strVal val="#ppt_y"/>
                                          </p:val>
                                        </p:tav>
                                        <p:tav tm="100000">
                                          <p:val>
                                            <p:strVal val="#ppt_y"/>
                                          </p:val>
                                        </p:tav>
                                      </p:tavLst>
                                    </p:anim>
                                  </p:childTnLst>
                                </p:cTn>
                              </p:par>
                              <p:par>
                                <p:cTn id="103" presetID="2" presetClass="entr" presetSubtype="1" decel="100000" fill="hold" nodeType="withEffect">
                                  <p:stCondLst>
                                    <p:cond delay="0"/>
                                  </p:stCondLst>
                                  <p:childTnLst>
                                    <p:set>
                                      <p:cBhvr>
                                        <p:cTn id="104" dur="1" fill="hold">
                                          <p:stCondLst>
                                            <p:cond delay="0"/>
                                          </p:stCondLst>
                                        </p:cTn>
                                        <p:tgtEl>
                                          <p:spTgt spid="58"/>
                                        </p:tgtEl>
                                        <p:attrNameLst>
                                          <p:attrName>style.visibility</p:attrName>
                                        </p:attrNameLst>
                                      </p:cBhvr>
                                      <p:to>
                                        <p:strVal val="visible"/>
                                      </p:to>
                                    </p:set>
                                    <p:anim calcmode="lin" valueType="num">
                                      <p:cBhvr additive="base">
                                        <p:cTn id="105" dur="500" fill="hold"/>
                                        <p:tgtEl>
                                          <p:spTgt spid="58"/>
                                        </p:tgtEl>
                                        <p:attrNameLst>
                                          <p:attrName>ppt_x</p:attrName>
                                        </p:attrNameLst>
                                      </p:cBhvr>
                                      <p:tavLst>
                                        <p:tav tm="0">
                                          <p:val>
                                            <p:strVal val="#ppt_x"/>
                                          </p:val>
                                        </p:tav>
                                        <p:tav tm="100000">
                                          <p:val>
                                            <p:strVal val="#ppt_x"/>
                                          </p:val>
                                        </p:tav>
                                      </p:tavLst>
                                    </p:anim>
                                    <p:anim calcmode="lin" valueType="num">
                                      <p:cBhvr additive="base">
                                        <p:cTn id="106" dur="500" fill="hold"/>
                                        <p:tgtEl>
                                          <p:spTgt spid="58"/>
                                        </p:tgtEl>
                                        <p:attrNameLst>
                                          <p:attrName>ppt_y</p:attrName>
                                        </p:attrNameLst>
                                      </p:cBhvr>
                                      <p:tavLst>
                                        <p:tav tm="0">
                                          <p:val>
                                            <p:strVal val="0-#ppt_h/2"/>
                                          </p:val>
                                        </p:tav>
                                        <p:tav tm="100000">
                                          <p:val>
                                            <p:strVal val="#ppt_y"/>
                                          </p:val>
                                        </p:tav>
                                      </p:tavLst>
                                    </p:anim>
                                  </p:childTnLst>
                                </p:cTn>
                              </p:par>
                            </p:childTnLst>
                          </p:cTn>
                        </p:par>
                        <p:par>
                          <p:cTn id="107" fill="hold">
                            <p:stCondLst>
                              <p:cond delay="9500"/>
                            </p:stCondLst>
                            <p:childTnLst>
                              <p:par>
                                <p:cTn id="108" presetID="22" presetClass="entr" presetSubtype="2" fill="hold" grpId="0" nodeType="afterEffect">
                                  <p:stCondLst>
                                    <p:cond delay="0"/>
                                  </p:stCondLst>
                                  <p:childTnLst>
                                    <p:set>
                                      <p:cBhvr>
                                        <p:cTn id="109" dur="1" fill="hold">
                                          <p:stCondLst>
                                            <p:cond delay="0"/>
                                          </p:stCondLst>
                                        </p:cTn>
                                        <p:tgtEl>
                                          <p:spTgt spid="64">
                                            <p:txEl>
                                              <p:pRg st="0" end="0"/>
                                            </p:txEl>
                                          </p:spTgt>
                                        </p:tgtEl>
                                        <p:attrNameLst>
                                          <p:attrName>style.visibility</p:attrName>
                                        </p:attrNameLst>
                                      </p:cBhvr>
                                      <p:to>
                                        <p:strVal val="visible"/>
                                      </p:to>
                                    </p:set>
                                    <p:animEffect transition="in" filter="wipe(right)">
                                      <p:cBhvr>
                                        <p:cTn id="110"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1+#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2"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righ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2"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right)">
                      <p:cBhvr>
                        <p:cTn dur="500"/>
                        <p:tgtEl>
                          <p:spTgt spid="43"/>
                        </p:tgtEl>
                      </p:cBhvr>
                    </p:animEffect>
                  </p:childTnLst>
                </p:cTn>
              </p:par>
            </p:tnLst>
          </p:tmpl>
        </p:tmplLst>
      </p:bldP>
      <p:bldP spid="4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1+#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2"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500"/>
                        <p:tgtEl>
                          <p:spTgt spid="64"/>
                        </p:tgtEl>
                      </p:cBhvr>
                    </p:animEffect>
                  </p:childTnLst>
                </p:cTn>
              </p:par>
            </p:tnLst>
          </p:tmpl>
        </p:tmplLst>
      </p:bldP>
      <p:bldP spid="65" grpId="0"/>
      <p:bldP spid="66" grpId="0" build="p">
        <p:tmplLst>
          <p:tmpl lvl="1">
            <p:tnLst>
              <p:par>
                <p:cTn presetID="22" presetClass="entr" presetSubtype="8" fill="hold" nodeType="withEffect">
                  <p:stCondLst>
                    <p:cond delay="0"/>
                  </p:stCondLst>
                  <p:childTnLst>
                    <p:set>
                      <p:cBhvr>
                        <p:cTn dur="1" fill="hold">
                          <p:stCondLst>
                            <p:cond delay="0"/>
                          </p:stCondLst>
                        </p:cTn>
                        <p:tgtEl>
                          <p:spTgt spid="66"/>
                        </p:tgtEl>
                        <p:attrNameLst>
                          <p:attrName>style.visibility</p:attrName>
                        </p:attrNameLst>
                      </p:cBhvr>
                      <p:to>
                        <p:strVal val="visible"/>
                      </p:to>
                    </p:set>
                    <p:animEffect transition="in" filter="wipe(left)">
                      <p:cBhvr>
                        <p:cTn dur="500"/>
                        <p:tgtEl>
                          <p:spTgt spid="66"/>
                        </p:tgtEl>
                      </p:cBhvr>
                    </p:animEffect>
                  </p:childTnLst>
                </p:cTn>
              </p:par>
            </p:tnLst>
          </p:tmpl>
        </p:tmplLst>
      </p:bldP>
      <p:bldP spid="67"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rocess 2">
    <p:spTree>
      <p:nvGrpSpPr>
        <p:cNvPr id="1" name=""/>
        <p:cNvGrpSpPr/>
        <p:nvPr/>
      </p:nvGrpSpPr>
      <p:grpSpPr>
        <a:xfrm>
          <a:off x="0" y="0"/>
          <a:ext cx="0" cy="0"/>
          <a:chOff x="0" y="0"/>
          <a:chExt cx="0" cy="0"/>
        </a:xfrm>
      </p:grpSpPr>
      <p:grpSp>
        <p:nvGrpSpPr>
          <p:cNvPr id="29" name="グループ化 28"/>
          <p:cNvGrpSpPr/>
          <p:nvPr userDrawn="1"/>
        </p:nvGrpSpPr>
        <p:grpSpPr>
          <a:xfrm>
            <a:off x="2056892" y="3918634"/>
            <a:ext cx="6003425" cy="908106"/>
            <a:chOff x="1073297" y="6784950"/>
            <a:chExt cx="6003425" cy="908106"/>
          </a:xfrm>
          <a:solidFill>
            <a:schemeClr val="accent3">
              <a:lumMod val="20000"/>
              <a:lumOff val="80000"/>
            </a:schemeClr>
          </a:solidFill>
        </p:grpSpPr>
        <p:sp>
          <p:nvSpPr>
            <p:cNvPr id="30" name="正方形/長方形 29"/>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7" name="グループ化 36"/>
          <p:cNvGrpSpPr/>
          <p:nvPr userDrawn="1"/>
        </p:nvGrpSpPr>
        <p:grpSpPr>
          <a:xfrm>
            <a:off x="2056892" y="5258412"/>
            <a:ext cx="6003425" cy="908106"/>
            <a:chOff x="1073297" y="6784950"/>
            <a:chExt cx="6003425" cy="908106"/>
          </a:xfrm>
          <a:solidFill>
            <a:schemeClr val="accent2">
              <a:lumMod val="20000"/>
              <a:lumOff val="80000"/>
            </a:schemeClr>
          </a:solidFill>
        </p:grpSpPr>
        <p:sp>
          <p:nvSpPr>
            <p:cNvPr id="38" name="正方形/長方形 37"/>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38"/>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44" name="グループ化 43"/>
          <p:cNvGrpSpPr/>
          <p:nvPr userDrawn="1"/>
        </p:nvGrpSpPr>
        <p:grpSpPr>
          <a:xfrm>
            <a:off x="2056892" y="6598190"/>
            <a:ext cx="6003425" cy="908106"/>
            <a:chOff x="1073297" y="6784950"/>
            <a:chExt cx="6003425" cy="908106"/>
          </a:xfrm>
          <a:solidFill>
            <a:schemeClr val="accent4">
              <a:lumMod val="20000"/>
              <a:lumOff val="80000"/>
            </a:schemeClr>
          </a:solidFill>
        </p:grpSpPr>
        <p:sp>
          <p:nvSpPr>
            <p:cNvPr id="45" name="正方形/長方形 44"/>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円/楕円 45"/>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7" name="円/楕円 46"/>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58" name="グループ化 57"/>
          <p:cNvGrpSpPr/>
          <p:nvPr userDrawn="1"/>
        </p:nvGrpSpPr>
        <p:grpSpPr>
          <a:xfrm>
            <a:off x="2056892" y="7937968"/>
            <a:ext cx="6003425" cy="908106"/>
            <a:chOff x="1073297" y="6784950"/>
            <a:chExt cx="6003425" cy="908106"/>
          </a:xfrm>
          <a:solidFill>
            <a:schemeClr val="accent5">
              <a:lumMod val="20000"/>
              <a:lumOff val="80000"/>
            </a:schemeClr>
          </a:solidFill>
        </p:grpSpPr>
        <p:sp>
          <p:nvSpPr>
            <p:cNvPr id="59" name="正方形/長方形 58"/>
            <p:cNvSpPr/>
            <p:nvPr userDrawn="1"/>
          </p:nvSpPr>
          <p:spPr>
            <a:xfrm>
              <a:off x="1527349" y="6784951"/>
              <a:ext cx="5095320" cy="9081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0" name="円/楕円 59"/>
            <p:cNvSpPr/>
            <p:nvPr userDrawn="1"/>
          </p:nvSpPr>
          <p:spPr>
            <a:xfrm>
              <a:off x="6168617" y="6784951"/>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1" name="円/楕円 60"/>
            <p:cNvSpPr/>
            <p:nvPr userDrawn="1"/>
          </p:nvSpPr>
          <p:spPr>
            <a:xfrm>
              <a:off x="1073297" y="6784950"/>
              <a:ext cx="908105" cy="90810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grpSp>
        <p:nvGrpSpPr>
          <p:cNvPr id="15" name="グループ化 14"/>
          <p:cNvGrpSpPr/>
          <p:nvPr userDrawn="1"/>
        </p:nvGrpSpPr>
        <p:grpSpPr>
          <a:xfrm>
            <a:off x="2056892" y="2578856"/>
            <a:ext cx="6003425" cy="908106"/>
            <a:chOff x="1073297" y="6784950"/>
            <a:chExt cx="6003425" cy="908106"/>
          </a:xfrm>
        </p:grpSpPr>
        <p:sp>
          <p:nvSpPr>
            <p:cNvPr id="16" name="正方形/長方形 15"/>
            <p:cNvSpPr/>
            <p:nvPr userDrawn="1"/>
          </p:nvSpPr>
          <p:spPr>
            <a:xfrm>
              <a:off x="1527349" y="6784951"/>
              <a:ext cx="5095320" cy="90810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円/楕円 16"/>
            <p:cNvSpPr/>
            <p:nvPr userDrawn="1"/>
          </p:nvSpPr>
          <p:spPr>
            <a:xfrm>
              <a:off x="6168617" y="6784951"/>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073297" y="6784950"/>
              <a:ext cx="908105" cy="90810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1" name="テキスト プレースホルダー 6"/>
          <p:cNvSpPr>
            <a:spLocks noGrp="1"/>
          </p:cNvSpPr>
          <p:nvPr>
            <p:ph type="body" sz="quarter" idx="21" hasCustomPrompt="1"/>
          </p:nvPr>
        </p:nvSpPr>
        <p:spPr>
          <a:xfrm>
            <a:off x="2629515" y="2665868"/>
            <a:ext cx="4389120" cy="720080"/>
          </a:xfrm>
        </p:spPr>
        <p:txBody>
          <a:bodyPr anchor="ctr">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cxnSp>
        <p:nvCxnSpPr>
          <p:cNvPr id="26" name="直線コネクタ 25"/>
          <p:cNvCxnSpPr/>
          <p:nvPr userDrawn="1"/>
        </p:nvCxnSpPr>
        <p:spPr>
          <a:xfrm flipH="1">
            <a:off x="7605738" y="0"/>
            <a:ext cx="526" cy="10287000"/>
          </a:xfrm>
          <a:prstGeom prst="line">
            <a:avLst/>
          </a:prstGeom>
          <a:ln w="28575">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19" name="円/楕円 18"/>
          <p:cNvSpPr/>
          <p:nvPr userDrawn="1"/>
        </p:nvSpPr>
        <p:spPr>
          <a:xfrm>
            <a:off x="7276398" y="270330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33" name="テキスト プレースホルダー 6"/>
          <p:cNvSpPr>
            <a:spLocks noGrp="1"/>
          </p:cNvSpPr>
          <p:nvPr>
            <p:ph type="body" sz="quarter" idx="22" hasCustomPrompt="1"/>
          </p:nvPr>
        </p:nvSpPr>
        <p:spPr>
          <a:xfrm>
            <a:off x="2641600" y="3977035"/>
            <a:ext cx="4377035" cy="777302"/>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4" name="円/楕円 33"/>
          <p:cNvSpPr/>
          <p:nvPr userDrawn="1"/>
        </p:nvSpPr>
        <p:spPr>
          <a:xfrm>
            <a:off x="7276398" y="404308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35" name="テキスト プレースホルダー 6"/>
          <p:cNvSpPr>
            <a:spLocks noGrp="1"/>
          </p:cNvSpPr>
          <p:nvPr>
            <p:ph type="body" sz="quarter" idx="28" hasCustomPrompt="1"/>
          </p:nvPr>
        </p:nvSpPr>
        <p:spPr>
          <a:xfrm>
            <a:off x="8181930" y="2594816"/>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9" hasCustomPrompt="1"/>
          </p:nvPr>
        </p:nvSpPr>
        <p:spPr>
          <a:xfrm>
            <a:off x="8181930" y="3934594"/>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1" name="テキスト プレースホルダー 6"/>
          <p:cNvSpPr>
            <a:spLocks noGrp="1"/>
          </p:cNvSpPr>
          <p:nvPr>
            <p:ph type="body" sz="quarter" idx="30" hasCustomPrompt="1"/>
          </p:nvPr>
        </p:nvSpPr>
        <p:spPr>
          <a:xfrm>
            <a:off x="2629515" y="5345424"/>
            <a:ext cx="4389120"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42" name="円/楕円 41"/>
          <p:cNvSpPr/>
          <p:nvPr userDrawn="1"/>
        </p:nvSpPr>
        <p:spPr>
          <a:xfrm>
            <a:off x="7276398" y="538286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43" name="テキスト プレースホルダー 6"/>
          <p:cNvSpPr>
            <a:spLocks noGrp="1"/>
          </p:cNvSpPr>
          <p:nvPr>
            <p:ph type="body" sz="quarter" idx="31" hasCustomPrompt="1"/>
          </p:nvPr>
        </p:nvSpPr>
        <p:spPr>
          <a:xfrm>
            <a:off x="8181930" y="5274372"/>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48" name="テキスト プレースホルダー 6"/>
          <p:cNvSpPr>
            <a:spLocks noGrp="1"/>
          </p:cNvSpPr>
          <p:nvPr>
            <p:ph type="body" sz="quarter" idx="32" hasCustomPrompt="1"/>
          </p:nvPr>
        </p:nvSpPr>
        <p:spPr>
          <a:xfrm>
            <a:off x="2641600" y="6656591"/>
            <a:ext cx="4377035" cy="777302"/>
          </a:xfrm>
        </p:spPr>
        <p:txBody>
          <a:bodyPr anchor="ctr">
            <a:noAutofit/>
          </a:bodyPr>
          <a:lstStyle>
            <a:lvl1pPr algn="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49" name="円/楕円 48"/>
          <p:cNvSpPr/>
          <p:nvPr userDrawn="1"/>
        </p:nvSpPr>
        <p:spPr>
          <a:xfrm>
            <a:off x="7276398" y="672263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50" name="テキスト プレースホルダー 6"/>
          <p:cNvSpPr>
            <a:spLocks noGrp="1"/>
          </p:cNvSpPr>
          <p:nvPr>
            <p:ph type="body" sz="quarter" idx="33" hasCustomPrompt="1"/>
          </p:nvPr>
        </p:nvSpPr>
        <p:spPr>
          <a:xfrm>
            <a:off x="8181930" y="6614150"/>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34" hasCustomPrompt="1"/>
          </p:nvPr>
        </p:nvSpPr>
        <p:spPr>
          <a:xfrm>
            <a:off x="2629515" y="8024980"/>
            <a:ext cx="4389120"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63" name="円/楕円 62"/>
          <p:cNvSpPr/>
          <p:nvPr userDrawn="1"/>
        </p:nvSpPr>
        <p:spPr>
          <a:xfrm>
            <a:off x="7276398" y="806241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64" name="テキスト プレースホルダー 6"/>
          <p:cNvSpPr>
            <a:spLocks noGrp="1"/>
          </p:cNvSpPr>
          <p:nvPr>
            <p:ph type="body" sz="quarter" idx="35" hasCustomPrompt="1"/>
          </p:nvPr>
        </p:nvSpPr>
        <p:spPr>
          <a:xfrm>
            <a:off x="8181930" y="7953928"/>
            <a:ext cx="9351326"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51" name="正方形/長方形 50"/>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2"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184178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randombar(horizontal)">
                                      <p:cBhvr>
                                        <p:cTn id="7" dur="500"/>
                                        <p:tgtEl>
                                          <p:spTgt spid="51"/>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2" presetClass="entr" presetSubtype="1" fill="hold" nodeType="afterEffect">
                                  <p:stCondLst>
                                    <p:cond delay="0"/>
                                  </p:stCondLst>
                                  <p:childTnLst>
                                    <p:set>
                                      <p:cBhvr>
                                        <p:cTn id="15" dur="1" fill="hold">
                                          <p:stCondLst>
                                            <p:cond delay="0"/>
                                          </p:stCondLst>
                                        </p:cTn>
                                        <p:tgtEl>
                                          <p:spTgt spid="26"/>
                                        </p:tgtEl>
                                        <p:attrNameLst>
                                          <p:attrName>style.visibility</p:attrName>
                                        </p:attrNameLst>
                                      </p:cBhvr>
                                      <p:to>
                                        <p:strVal val="visible"/>
                                      </p:to>
                                    </p:set>
                                    <p:animEffect transition="in" filter="wipe(up)">
                                      <p:cBhvr>
                                        <p:cTn id="16" dur="500"/>
                                        <p:tgtEl>
                                          <p:spTgt spid="26"/>
                                        </p:tgtEl>
                                      </p:cBhvr>
                                    </p:animEffect>
                                  </p:childTnLst>
                                </p:cTn>
                              </p:par>
                            </p:childTnLst>
                          </p:cTn>
                        </p:par>
                        <p:par>
                          <p:cTn id="17" fill="hold">
                            <p:stCondLst>
                              <p:cond delay="1500"/>
                            </p:stCondLst>
                            <p:childTnLst>
                              <p:par>
                                <p:cTn id="18" presetID="2" presetClass="entr" presetSubtype="1" decel="100000" fill="hold" grpId="0" nodeType="afterEffect">
                                  <p:stCondLst>
                                    <p:cond delay="500"/>
                                  </p:stCondLst>
                                  <p:childTnLst>
                                    <p:set>
                                      <p:cBhvr>
                                        <p:cTn id="19" dur="1" fill="hold">
                                          <p:stCondLst>
                                            <p:cond delay="0"/>
                                          </p:stCondLst>
                                        </p:cTn>
                                        <p:tgtEl>
                                          <p:spTgt spid="19"/>
                                        </p:tgtEl>
                                        <p:attrNameLst>
                                          <p:attrName>style.visibility</p:attrName>
                                        </p:attrNameLst>
                                      </p:cBhvr>
                                      <p:to>
                                        <p:strVal val="visible"/>
                                      </p:to>
                                    </p:set>
                                    <p:anim calcmode="lin" valueType="num">
                                      <p:cBhvr additive="base">
                                        <p:cTn id="20" dur="500" fill="hold"/>
                                        <p:tgtEl>
                                          <p:spTgt spid="19"/>
                                        </p:tgtEl>
                                        <p:attrNameLst>
                                          <p:attrName>ppt_x</p:attrName>
                                        </p:attrNameLst>
                                      </p:cBhvr>
                                      <p:tavLst>
                                        <p:tav tm="0">
                                          <p:val>
                                            <p:strVal val="#ppt_x"/>
                                          </p:val>
                                        </p:tav>
                                        <p:tav tm="100000">
                                          <p:val>
                                            <p:strVal val="#ppt_x"/>
                                          </p:val>
                                        </p:tav>
                                      </p:tavLst>
                                    </p:anim>
                                    <p:anim calcmode="lin" valueType="num">
                                      <p:cBhvr additive="base">
                                        <p:cTn id="21" dur="500" fill="hold"/>
                                        <p:tgtEl>
                                          <p:spTgt spid="19"/>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2" presetClass="entr" presetSubtype="8" decel="100000" fill="hold" grpId="0" nodeType="afterEffect">
                                  <p:stCondLst>
                                    <p:cond delay="0"/>
                                  </p:stCondLst>
                                  <p:iterate type="wd">
                                    <p:tmPct val="10000"/>
                                  </p:iterate>
                                  <p:childTnLst>
                                    <p:set>
                                      <p:cBhvr>
                                        <p:cTn id="24" dur="1" fill="hold">
                                          <p:stCondLst>
                                            <p:cond delay="0"/>
                                          </p:stCondLst>
                                        </p:cTn>
                                        <p:tgtEl>
                                          <p:spTgt spid="21">
                                            <p:txEl>
                                              <p:pRg st="0" end="0"/>
                                            </p:txEl>
                                          </p:spTgt>
                                        </p:tgtEl>
                                        <p:attrNameLst>
                                          <p:attrName>style.visibility</p:attrName>
                                        </p:attrNameLst>
                                      </p:cBhvr>
                                      <p:to>
                                        <p:strVal val="visible"/>
                                      </p:to>
                                    </p:set>
                                    <p:anim calcmode="lin" valueType="num">
                                      <p:cBhvr additive="base">
                                        <p:cTn id="25" dur="500" fill="hold"/>
                                        <p:tgtEl>
                                          <p:spTgt spid="21">
                                            <p:txEl>
                                              <p:pRg st="0" end="0"/>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1">
                                            <p:txEl>
                                              <p:pRg st="0" end="0"/>
                                            </p:txEl>
                                          </p:spTgt>
                                        </p:tgtEl>
                                        <p:attrNameLst>
                                          <p:attrName>ppt_y</p:attrName>
                                        </p:attrNameLst>
                                      </p:cBhvr>
                                      <p:tavLst>
                                        <p:tav tm="0">
                                          <p:val>
                                            <p:strVal val="#ppt_y"/>
                                          </p:val>
                                        </p:tav>
                                        <p:tav tm="100000">
                                          <p:val>
                                            <p:strVal val="#ppt_y"/>
                                          </p:val>
                                        </p:tav>
                                      </p:tavLst>
                                    </p:anim>
                                  </p:childTnLst>
                                </p:cTn>
                              </p:par>
                              <p:par>
                                <p:cTn id="27" presetID="2" presetClass="entr" presetSubtype="1" decel="10000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additive="base">
                                        <p:cTn id="29" dur="500" fill="hold"/>
                                        <p:tgtEl>
                                          <p:spTgt spid="15"/>
                                        </p:tgtEl>
                                        <p:attrNameLst>
                                          <p:attrName>ppt_x</p:attrName>
                                        </p:attrNameLst>
                                      </p:cBhvr>
                                      <p:tavLst>
                                        <p:tav tm="0">
                                          <p:val>
                                            <p:strVal val="#ppt_x"/>
                                          </p:val>
                                        </p:tav>
                                        <p:tav tm="100000">
                                          <p:val>
                                            <p:strVal val="#ppt_x"/>
                                          </p:val>
                                        </p:tav>
                                      </p:tavLst>
                                    </p:anim>
                                    <p:anim calcmode="lin" valueType="num">
                                      <p:cBhvr additive="base">
                                        <p:cTn id="30" dur="500" fill="hold"/>
                                        <p:tgtEl>
                                          <p:spTgt spid="15"/>
                                        </p:tgtEl>
                                        <p:attrNameLst>
                                          <p:attrName>ppt_y</p:attrName>
                                        </p:attrNameLst>
                                      </p:cBhvr>
                                      <p:tavLst>
                                        <p:tav tm="0">
                                          <p:val>
                                            <p:strVal val="0-#ppt_h/2"/>
                                          </p:val>
                                        </p:tav>
                                        <p:tav tm="100000">
                                          <p:val>
                                            <p:strVal val="#ppt_y"/>
                                          </p:val>
                                        </p:tav>
                                      </p:tavLst>
                                    </p:anim>
                                  </p:childTnLst>
                                </p:cTn>
                              </p:par>
                            </p:childTnLst>
                          </p:cTn>
                        </p:par>
                        <p:par>
                          <p:cTn id="31" fill="hold">
                            <p:stCondLst>
                              <p:cond delay="3100"/>
                            </p:stCondLst>
                            <p:childTnLst>
                              <p:par>
                                <p:cTn id="32" presetID="22" presetClass="entr" presetSubtype="8" fill="hold" grpId="0" nodeType="afterEffect">
                                  <p:stCondLst>
                                    <p:cond delay="0"/>
                                  </p:stCondLst>
                                  <p:childTnLst>
                                    <p:set>
                                      <p:cBhvr>
                                        <p:cTn id="33" dur="1" fill="hold">
                                          <p:stCondLst>
                                            <p:cond delay="0"/>
                                          </p:stCondLst>
                                        </p:cTn>
                                        <p:tgtEl>
                                          <p:spTgt spid="35">
                                            <p:txEl>
                                              <p:pRg st="0" end="0"/>
                                            </p:txEl>
                                          </p:spTgt>
                                        </p:tgtEl>
                                        <p:attrNameLst>
                                          <p:attrName>style.visibility</p:attrName>
                                        </p:attrNameLst>
                                      </p:cBhvr>
                                      <p:to>
                                        <p:strVal val="visible"/>
                                      </p:to>
                                    </p:set>
                                    <p:animEffect transition="in" filter="wipe(left)">
                                      <p:cBhvr>
                                        <p:cTn id="34" dur="500"/>
                                        <p:tgtEl>
                                          <p:spTgt spid="35">
                                            <p:txEl>
                                              <p:pRg st="0" end="0"/>
                                            </p:txEl>
                                          </p:spTgt>
                                        </p:tgtEl>
                                      </p:cBhvr>
                                    </p:animEffect>
                                  </p:childTnLst>
                                </p:cTn>
                              </p:par>
                            </p:childTnLst>
                          </p:cTn>
                        </p:par>
                        <p:par>
                          <p:cTn id="35" fill="hold">
                            <p:stCondLst>
                              <p:cond delay="3600"/>
                            </p:stCondLst>
                            <p:childTnLst>
                              <p:par>
                                <p:cTn id="36" presetID="2" presetClass="entr" presetSubtype="1" decel="100000" fill="hold" grpId="0" nodeType="afterEffect">
                                  <p:stCondLst>
                                    <p:cond delay="0"/>
                                  </p:stCondLst>
                                  <p:childTnLst>
                                    <p:set>
                                      <p:cBhvr>
                                        <p:cTn id="37" dur="1" fill="hold">
                                          <p:stCondLst>
                                            <p:cond delay="0"/>
                                          </p:stCondLst>
                                        </p:cTn>
                                        <p:tgtEl>
                                          <p:spTgt spid="34"/>
                                        </p:tgtEl>
                                        <p:attrNameLst>
                                          <p:attrName>style.visibility</p:attrName>
                                        </p:attrNameLst>
                                      </p:cBhvr>
                                      <p:to>
                                        <p:strVal val="visible"/>
                                      </p:to>
                                    </p:set>
                                    <p:anim calcmode="lin" valueType="num">
                                      <p:cBhvr additive="base">
                                        <p:cTn id="38" dur="500" fill="hold"/>
                                        <p:tgtEl>
                                          <p:spTgt spid="34"/>
                                        </p:tgtEl>
                                        <p:attrNameLst>
                                          <p:attrName>ppt_x</p:attrName>
                                        </p:attrNameLst>
                                      </p:cBhvr>
                                      <p:tavLst>
                                        <p:tav tm="0">
                                          <p:val>
                                            <p:strVal val="#ppt_x"/>
                                          </p:val>
                                        </p:tav>
                                        <p:tav tm="100000">
                                          <p:val>
                                            <p:strVal val="#ppt_x"/>
                                          </p:val>
                                        </p:tav>
                                      </p:tavLst>
                                    </p:anim>
                                    <p:anim calcmode="lin" valueType="num">
                                      <p:cBhvr additive="base">
                                        <p:cTn id="39" dur="500" fill="hold"/>
                                        <p:tgtEl>
                                          <p:spTgt spid="34"/>
                                        </p:tgtEl>
                                        <p:attrNameLst>
                                          <p:attrName>ppt_y</p:attrName>
                                        </p:attrNameLst>
                                      </p:cBhvr>
                                      <p:tavLst>
                                        <p:tav tm="0">
                                          <p:val>
                                            <p:strVal val="0-#ppt_h/2"/>
                                          </p:val>
                                        </p:tav>
                                        <p:tav tm="100000">
                                          <p:val>
                                            <p:strVal val="#ppt_y"/>
                                          </p:val>
                                        </p:tav>
                                      </p:tavLst>
                                    </p:anim>
                                  </p:childTnLst>
                                </p:cTn>
                              </p:par>
                            </p:childTnLst>
                          </p:cTn>
                        </p:par>
                        <p:par>
                          <p:cTn id="40" fill="hold">
                            <p:stCondLst>
                              <p:cond delay="4100"/>
                            </p:stCondLst>
                            <p:childTnLst>
                              <p:par>
                                <p:cTn id="41" presetID="2" presetClass="entr" presetSubtype="8" decel="100000" fill="hold" grpId="0" nodeType="afterEffect">
                                  <p:stCondLst>
                                    <p:cond delay="0"/>
                                  </p:stCondLst>
                                  <p:iterate type="wd">
                                    <p:tmPct val="10000"/>
                                  </p:iterate>
                                  <p:childTnLst>
                                    <p:set>
                                      <p:cBhvr>
                                        <p:cTn id="42" dur="1" fill="hold">
                                          <p:stCondLst>
                                            <p:cond delay="0"/>
                                          </p:stCondLst>
                                        </p:cTn>
                                        <p:tgtEl>
                                          <p:spTgt spid="33">
                                            <p:txEl>
                                              <p:pRg st="0" end="0"/>
                                            </p:txEl>
                                          </p:spTgt>
                                        </p:tgtEl>
                                        <p:attrNameLst>
                                          <p:attrName>style.visibility</p:attrName>
                                        </p:attrNameLst>
                                      </p:cBhvr>
                                      <p:to>
                                        <p:strVal val="visible"/>
                                      </p:to>
                                    </p:set>
                                    <p:anim calcmode="lin" valueType="num">
                                      <p:cBhvr additive="base">
                                        <p:cTn id="43" dur="500" fill="hold"/>
                                        <p:tgtEl>
                                          <p:spTgt spid="33">
                                            <p:txEl>
                                              <p:pRg st="0" end="0"/>
                                            </p:tx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33">
                                            <p:txEl>
                                              <p:pRg st="0" end="0"/>
                                            </p:txEl>
                                          </p:spTgt>
                                        </p:tgtEl>
                                        <p:attrNameLst>
                                          <p:attrName>ppt_y</p:attrName>
                                        </p:attrNameLst>
                                      </p:cBhvr>
                                      <p:tavLst>
                                        <p:tav tm="0">
                                          <p:val>
                                            <p:strVal val="#ppt_y"/>
                                          </p:val>
                                        </p:tav>
                                        <p:tav tm="100000">
                                          <p:val>
                                            <p:strVal val="#ppt_y"/>
                                          </p:val>
                                        </p:tav>
                                      </p:tavLst>
                                    </p:anim>
                                  </p:childTnLst>
                                </p:cTn>
                              </p:par>
                              <p:par>
                                <p:cTn id="45" presetID="2" presetClass="entr" presetSubtype="1" decel="10000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0-#ppt_h/2"/>
                                          </p:val>
                                        </p:tav>
                                        <p:tav tm="100000">
                                          <p:val>
                                            <p:strVal val="#ppt_y"/>
                                          </p:val>
                                        </p:tav>
                                      </p:tavLst>
                                    </p:anim>
                                  </p:childTnLst>
                                </p:cTn>
                              </p:par>
                            </p:childTnLst>
                          </p:cTn>
                        </p:par>
                        <p:par>
                          <p:cTn id="49" fill="hold">
                            <p:stCondLst>
                              <p:cond delay="4700"/>
                            </p:stCondLst>
                            <p:childTnLst>
                              <p:par>
                                <p:cTn id="50" presetID="22" presetClass="entr" presetSubtype="8" fill="hold" grpId="0" nodeType="afterEffect">
                                  <p:stCondLst>
                                    <p:cond delay="0"/>
                                  </p:stCondLst>
                                  <p:childTnLst>
                                    <p:set>
                                      <p:cBhvr>
                                        <p:cTn id="51" dur="1" fill="hold">
                                          <p:stCondLst>
                                            <p:cond delay="0"/>
                                          </p:stCondLst>
                                        </p:cTn>
                                        <p:tgtEl>
                                          <p:spTgt spid="36">
                                            <p:txEl>
                                              <p:pRg st="0" end="0"/>
                                            </p:txEl>
                                          </p:spTgt>
                                        </p:tgtEl>
                                        <p:attrNameLst>
                                          <p:attrName>style.visibility</p:attrName>
                                        </p:attrNameLst>
                                      </p:cBhvr>
                                      <p:to>
                                        <p:strVal val="visible"/>
                                      </p:to>
                                    </p:set>
                                    <p:animEffect transition="in" filter="wipe(left)">
                                      <p:cBhvr>
                                        <p:cTn id="52" dur="500"/>
                                        <p:tgtEl>
                                          <p:spTgt spid="36">
                                            <p:txEl>
                                              <p:pRg st="0" end="0"/>
                                            </p:txEl>
                                          </p:spTgt>
                                        </p:tgtEl>
                                      </p:cBhvr>
                                    </p:animEffect>
                                  </p:childTnLst>
                                </p:cTn>
                              </p:par>
                            </p:childTnLst>
                          </p:cTn>
                        </p:par>
                        <p:par>
                          <p:cTn id="53" fill="hold">
                            <p:stCondLst>
                              <p:cond delay="5200"/>
                            </p:stCondLst>
                            <p:childTnLst>
                              <p:par>
                                <p:cTn id="54" presetID="2" presetClass="entr" presetSubtype="1" decel="100000" fill="hold" grpId="0" nodeType="afterEffect">
                                  <p:stCondLst>
                                    <p:cond delay="0"/>
                                  </p:stCondLst>
                                  <p:childTnLst>
                                    <p:set>
                                      <p:cBhvr>
                                        <p:cTn id="55" dur="1" fill="hold">
                                          <p:stCondLst>
                                            <p:cond delay="0"/>
                                          </p:stCondLst>
                                        </p:cTn>
                                        <p:tgtEl>
                                          <p:spTgt spid="42"/>
                                        </p:tgtEl>
                                        <p:attrNameLst>
                                          <p:attrName>style.visibility</p:attrName>
                                        </p:attrNameLst>
                                      </p:cBhvr>
                                      <p:to>
                                        <p:strVal val="visible"/>
                                      </p:to>
                                    </p:set>
                                    <p:anim calcmode="lin" valueType="num">
                                      <p:cBhvr additive="base">
                                        <p:cTn id="56" dur="500" fill="hold"/>
                                        <p:tgtEl>
                                          <p:spTgt spid="42"/>
                                        </p:tgtEl>
                                        <p:attrNameLst>
                                          <p:attrName>ppt_x</p:attrName>
                                        </p:attrNameLst>
                                      </p:cBhvr>
                                      <p:tavLst>
                                        <p:tav tm="0">
                                          <p:val>
                                            <p:strVal val="#ppt_x"/>
                                          </p:val>
                                        </p:tav>
                                        <p:tav tm="100000">
                                          <p:val>
                                            <p:strVal val="#ppt_x"/>
                                          </p:val>
                                        </p:tav>
                                      </p:tavLst>
                                    </p:anim>
                                    <p:anim calcmode="lin" valueType="num">
                                      <p:cBhvr additive="base">
                                        <p:cTn id="57" dur="500" fill="hold"/>
                                        <p:tgtEl>
                                          <p:spTgt spid="42"/>
                                        </p:tgtEl>
                                        <p:attrNameLst>
                                          <p:attrName>ppt_y</p:attrName>
                                        </p:attrNameLst>
                                      </p:cBhvr>
                                      <p:tavLst>
                                        <p:tav tm="0">
                                          <p:val>
                                            <p:strVal val="0-#ppt_h/2"/>
                                          </p:val>
                                        </p:tav>
                                        <p:tav tm="100000">
                                          <p:val>
                                            <p:strVal val="#ppt_y"/>
                                          </p:val>
                                        </p:tav>
                                      </p:tavLst>
                                    </p:anim>
                                  </p:childTnLst>
                                </p:cTn>
                              </p:par>
                            </p:childTnLst>
                          </p:cTn>
                        </p:par>
                        <p:par>
                          <p:cTn id="58" fill="hold">
                            <p:stCondLst>
                              <p:cond delay="5700"/>
                            </p:stCondLst>
                            <p:childTnLst>
                              <p:par>
                                <p:cTn id="59" presetID="2" presetClass="entr" presetSubtype="8" decel="100000" fill="hold" grpId="0" nodeType="afterEffect">
                                  <p:stCondLst>
                                    <p:cond delay="0"/>
                                  </p:stCondLst>
                                  <p:iterate type="wd">
                                    <p:tmPct val="10000"/>
                                  </p:iterate>
                                  <p:childTnLst>
                                    <p:set>
                                      <p:cBhvr>
                                        <p:cTn id="60" dur="1" fill="hold">
                                          <p:stCondLst>
                                            <p:cond delay="0"/>
                                          </p:stCondLst>
                                        </p:cTn>
                                        <p:tgtEl>
                                          <p:spTgt spid="41">
                                            <p:txEl>
                                              <p:pRg st="0" end="0"/>
                                            </p:txEl>
                                          </p:spTgt>
                                        </p:tgtEl>
                                        <p:attrNameLst>
                                          <p:attrName>style.visibility</p:attrName>
                                        </p:attrNameLst>
                                      </p:cBhvr>
                                      <p:to>
                                        <p:strVal val="visible"/>
                                      </p:to>
                                    </p:set>
                                    <p:anim calcmode="lin" valueType="num">
                                      <p:cBhvr additive="base">
                                        <p:cTn id="61" dur="500" fill="hold"/>
                                        <p:tgtEl>
                                          <p:spTgt spid="41">
                                            <p:txEl>
                                              <p:pRg st="0" end="0"/>
                                            </p:tx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41">
                                            <p:txEl>
                                              <p:pRg st="0" end="0"/>
                                            </p:txEl>
                                          </p:spTgt>
                                        </p:tgtEl>
                                        <p:attrNameLst>
                                          <p:attrName>ppt_y</p:attrName>
                                        </p:attrNameLst>
                                      </p:cBhvr>
                                      <p:tavLst>
                                        <p:tav tm="0">
                                          <p:val>
                                            <p:strVal val="#ppt_y"/>
                                          </p:val>
                                        </p:tav>
                                        <p:tav tm="100000">
                                          <p:val>
                                            <p:strVal val="#ppt_y"/>
                                          </p:val>
                                        </p:tav>
                                      </p:tavLst>
                                    </p:anim>
                                  </p:childTnLst>
                                </p:cTn>
                              </p:par>
                              <p:par>
                                <p:cTn id="63" presetID="2" presetClass="entr" presetSubtype="1" decel="100000" fill="hold" nodeType="withEffect">
                                  <p:stCondLst>
                                    <p:cond delay="0"/>
                                  </p:stCondLst>
                                  <p:childTnLst>
                                    <p:set>
                                      <p:cBhvr>
                                        <p:cTn id="64" dur="1" fill="hold">
                                          <p:stCondLst>
                                            <p:cond delay="0"/>
                                          </p:stCondLst>
                                        </p:cTn>
                                        <p:tgtEl>
                                          <p:spTgt spid="37"/>
                                        </p:tgtEl>
                                        <p:attrNameLst>
                                          <p:attrName>style.visibility</p:attrName>
                                        </p:attrNameLst>
                                      </p:cBhvr>
                                      <p:to>
                                        <p:strVal val="visible"/>
                                      </p:to>
                                    </p:set>
                                    <p:anim calcmode="lin" valueType="num">
                                      <p:cBhvr additive="base">
                                        <p:cTn id="65" dur="500" fill="hold"/>
                                        <p:tgtEl>
                                          <p:spTgt spid="37"/>
                                        </p:tgtEl>
                                        <p:attrNameLst>
                                          <p:attrName>ppt_x</p:attrName>
                                        </p:attrNameLst>
                                      </p:cBhvr>
                                      <p:tavLst>
                                        <p:tav tm="0">
                                          <p:val>
                                            <p:strVal val="#ppt_x"/>
                                          </p:val>
                                        </p:tav>
                                        <p:tav tm="100000">
                                          <p:val>
                                            <p:strVal val="#ppt_x"/>
                                          </p:val>
                                        </p:tav>
                                      </p:tavLst>
                                    </p:anim>
                                    <p:anim calcmode="lin" valueType="num">
                                      <p:cBhvr additive="base">
                                        <p:cTn id="66" dur="500" fill="hold"/>
                                        <p:tgtEl>
                                          <p:spTgt spid="37"/>
                                        </p:tgtEl>
                                        <p:attrNameLst>
                                          <p:attrName>ppt_y</p:attrName>
                                        </p:attrNameLst>
                                      </p:cBhvr>
                                      <p:tavLst>
                                        <p:tav tm="0">
                                          <p:val>
                                            <p:strVal val="0-#ppt_h/2"/>
                                          </p:val>
                                        </p:tav>
                                        <p:tav tm="100000">
                                          <p:val>
                                            <p:strVal val="#ppt_y"/>
                                          </p:val>
                                        </p:tav>
                                      </p:tavLst>
                                    </p:anim>
                                  </p:childTnLst>
                                </p:cTn>
                              </p:par>
                            </p:childTnLst>
                          </p:cTn>
                        </p:par>
                        <p:par>
                          <p:cTn id="67" fill="hold">
                            <p:stCondLst>
                              <p:cond delay="6300"/>
                            </p:stCondLst>
                            <p:childTnLst>
                              <p:par>
                                <p:cTn id="68" presetID="22" presetClass="entr" presetSubtype="8" fill="hold" grpId="0" nodeType="afterEffect">
                                  <p:stCondLst>
                                    <p:cond delay="0"/>
                                  </p:stCondLst>
                                  <p:childTnLst>
                                    <p:set>
                                      <p:cBhvr>
                                        <p:cTn id="69" dur="1" fill="hold">
                                          <p:stCondLst>
                                            <p:cond delay="0"/>
                                          </p:stCondLst>
                                        </p:cTn>
                                        <p:tgtEl>
                                          <p:spTgt spid="43">
                                            <p:txEl>
                                              <p:pRg st="0" end="0"/>
                                            </p:txEl>
                                          </p:spTgt>
                                        </p:tgtEl>
                                        <p:attrNameLst>
                                          <p:attrName>style.visibility</p:attrName>
                                        </p:attrNameLst>
                                      </p:cBhvr>
                                      <p:to>
                                        <p:strVal val="visible"/>
                                      </p:to>
                                    </p:set>
                                    <p:animEffect transition="in" filter="wipe(left)">
                                      <p:cBhvr>
                                        <p:cTn id="70" dur="500"/>
                                        <p:tgtEl>
                                          <p:spTgt spid="43">
                                            <p:txEl>
                                              <p:pRg st="0" end="0"/>
                                            </p:txEl>
                                          </p:spTgt>
                                        </p:tgtEl>
                                      </p:cBhvr>
                                    </p:animEffect>
                                  </p:childTnLst>
                                </p:cTn>
                              </p:par>
                            </p:childTnLst>
                          </p:cTn>
                        </p:par>
                        <p:par>
                          <p:cTn id="71" fill="hold">
                            <p:stCondLst>
                              <p:cond delay="6800"/>
                            </p:stCondLst>
                            <p:childTnLst>
                              <p:par>
                                <p:cTn id="72" presetID="2" presetClass="entr" presetSubtype="1" decel="100000" fill="hold" grpId="0" nodeType="afterEffect">
                                  <p:stCondLst>
                                    <p:cond delay="0"/>
                                  </p:stCondLst>
                                  <p:childTnLst>
                                    <p:set>
                                      <p:cBhvr>
                                        <p:cTn id="73" dur="1" fill="hold">
                                          <p:stCondLst>
                                            <p:cond delay="0"/>
                                          </p:stCondLst>
                                        </p:cTn>
                                        <p:tgtEl>
                                          <p:spTgt spid="49"/>
                                        </p:tgtEl>
                                        <p:attrNameLst>
                                          <p:attrName>style.visibility</p:attrName>
                                        </p:attrNameLst>
                                      </p:cBhvr>
                                      <p:to>
                                        <p:strVal val="visible"/>
                                      </p:to>
                                    </p:set>
                                    <p:anim calcmode="lin" valueType="num">
                                      <p:cBhvr additive="base">
                                        <p:cTn id="74" dur="500" fill="hold"/>
                                        <p:tgtEl>
                                          <p:spTgt spid="49"/>
                                        </p:tgtEl>
                                        <p:attrNameLst>
                                          <p:attrName>ppt_x</p:attrName>
                                        </p:attrNameLst>
                                      </p:cBhvr>
                                      <p:tavLst>
                                        <p:tav tm="0">
                                          <p:val>
                                            <p:strVal val="#ppt_x"/>
                                          </p:val>
                                        </p:tav>
                                        <p:tav tm="100000">
                                          <p:val>
                                            <p:strVal val="#ppt_x"/>
                                          </p:val>
                                        </p:tav>
                                      </p:tavLst>
                                    </p:anim>
                                    <p:anim calcmode="lin" valueType="num">
                                      <p:cBhvr additive="base">
                                        <p:cTn id="75" dur="500" fill="hold"/>
                                        <p:tgtEl>
                                          <p:spTgt spid="49"/>
                                        </p:tgtEl>
                                        <p:attrNameLst>
                                          <p:attrName>ppt_y</p:attrName>
                                        </p:attrNameLst>
                                      </p:cBhvr>
                                      <p:tavLst>
                                        <p:tav tm="0">
                                          <p:val>
                                            <p:strVal val="0-#ppt_h/2"/>
                                          </p:val>
                                        </p:tav>
                                        <p:tav tm="100000">
                                          <p:val>
                                            <p:strVal val="#ppt_y"/>
                                          </p:val>
                                        </p:tav>
                                      </p:tavLst>
                                    </p:anim>
                                  </p:childTnLst>
                                </p:cTn>
                              </p:par>
                            </p:childTnLst>
                          </p:cTn>
                        </p:par>
                        <p:par>
                          <p:cTn id="76" fill="hold">
                            <p:stCondLst>
                              <p:cond delay="7300"/>
                            </p:stCondLst>
                            <p:childTnLst>
                              <p:par>
                                <p:cTn id="77" presetID="2" presetClass="entr" presetSubtype="8" decel="100000" fill="hold" grpId="0" nodeType="afterEffect">
                                  <p:stCondLst>
                                    <p:cond delay="0"/>
                                  </p:stCondLst>
                                  <p:iterate type="wd">
                                    <p:tmPct val="10000"/>
                                  </p:iterate>
                                  <p:childTnLst>
                                    <p:set>
                                      <p:cBhvr>
                                        <p:cTn id="78" dur="1" fill="hold">
                                          <p:stCondLst>
                                            <p:cond delay="0"/>
                                          </p:stCondLst>
                                        </p:cTn>
                                        <p:tgtEl>
                                          <p:spTgt spid="48">
                                            <p:txEl>
                                              <p:pRg st="0" end="0"/>
                                            </p:txEl>
                                          </p:spTgt>
                                        </p:tgtEl>
                                        <p:attrNameLst>
                                          <p:attrName>style.visibility</p:attrName>
                                        </p:attrNameLst>
                                      </p:cBhvr>
                                      <p:to>
                                        <p:strVal val="visible"/>
                                      </p:to>
                                    </p:set>
                                    <p:anim calcmode="lin" valueType="num">
                                      <p:cBhvr additive="base">
                                        <p:cTn id="79" dur="500" fill="hold"/>
                                        <p:tgtEl>
                                          <p:spTgt spid="48">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48">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1" decel="100000" fill="hold" nodeType="withEffect">
                                  <p:stCondLst>
                                    <p:cond delay="0"/>
                                  </p:stCondLst>
                                  <p:childTnLst>
                                    <p:set>
                                      <p:cBhvr>
                                        <p:cTn id="82" dur="1" fill="hold">
                                          <p:stCondLst>
                                            <p:cond delay="0"/>
                                          </p:stCondLst>
                                        </p:cTn>
                                        <p:tgtEl>
                                          <p:spTgt spid="44"/>
                                        </p:tgtEl>
                                        <p:attrNameLst>
                                          <p:attrName>style.visibility</p:attrName>
                                        </p:attrNameLst>
                                      </p:cBhvr>
                                      <p:to>
                                        <p:strVal val="visible"/>
                                      </p:to>
                                    </p:set>
                                    <p:anim calcmode="lin" valueType="num">
                                      <p:cBhvr additive="base">
                                        <p:cTn id="83" dur="500" fill="hold"/>
                                        <p:tgtEl>
                                          <p:spTgt spid="44"/>
                                        </p:tgtEl>
                                        <p:attrNameLst>
                                          <p:attrName>ppt_x</p:attrName>
                                        </p:attrNameLst>
                                      </p:cBhvr>
                                      <p:tavLst>
                                        <p:tav tm="0">
                                          <p:val>
                                            <p:strVal val="#ppt_x"/>
                                          </p:val>
                                        </p:tav>
                                        <p:tav tm="100000">
                                          <p:val>
                                            <p:strVal val="#ppt_x"/>
                                          </p:val>
                                        </p:tav>
                                      </p:tavLst>
                                    </p:anim>
                                    <p:anim calcmode="lin" valueType="num">
                                      <p:cBhvr additive="base">
                                        <p:cTn id="84" dur="500" fill="hold"/>
                                        <p:tgtEl>
                                          <p:spTgt spid="44"/>
                                        </p:tgtEl>
                                        <p:attrNameLst>
                                          <p:attrName>ppt_y</p:attrName>
                                        </p:attrNameLst>
                                      </p:cBhvr>
                                      <p:tavLst>
                                        <p:tav tm="0">
                                          <p:val>
                                            <p:strVal val="0-#ppt_h/2"/>
                                          </p:val>
                                        </p:tav>
                                        <p:tav tm="100000">
                                          <p:val>
                                            <p:strVal val="#ppt_y"/>
                                          </p:val>
                                        </p:tav>
                                      </p:tavLst>
                                    </p:anim>
                                  </p:childTnLst>
                                </p:cTn>
                              </p:par>
                            </p:childTnLst>
                          </p:cTn>
                        </p:par>
                        <p:par>
                          <p:cTn id="85" fill="hold">
                            <p:stCondLst>
                              <p:cond delay="7900"/>
                            </p:stCondLst>
                            <p:childTnLst>
                              <p:par>
                                <p:cTn id="86" presetID="22" presetClass="entr" presetSubtype="8" fill="hold" grpId="0" nodeType="afterEffect">
                                  <p:stCondLst>
                                    <p:cond delay="0"/>
                                  </p:stCondLst>
                                  <p:childTnLst>
                                    <p:set>
                                      <p:cBhvr>
                                        <p:cTn id="87" dur="1" fill="hold">
                                          <p:stCondLst>
                                            <p:cond delay="0"/>
                                          </p:stCondLst>
                                        </p:cTn>
                                        <p:tgtEl>
                                          <p:spTgt spid="50">
                                            <p:txEl>
                                              <p:pRg st="0" end="0"/>
                                            </p:txEl>
                                          </p:spTgt>
                                        </p:tgtEl>
                                        <p:attrNameLst>
                                          <p:attrName>style.visibility</p:attrName>
                                        </p:attrNameLst>
                                      </p:cBhvr>
                                      <p:to>
                                        <p:strVal val="visible"/>
                                      </p:to>
                                    </p:set>
                                    <p:animEffect transition="in" filter="wipe(left)">
                                      <p:cBhvr>
                                        <p:cTn id="88" dur="500"/>
                                        <p:tgtEl>
                                          <p:spTgt spid="50">
                                            <p:txEl>
                                              <p:pRg st="0" end="0"/>
                                            </p:txEl>
                                          </p:spTgt>
                                        </p:tgtEl>
                                      </p:cBhvr>
                                    </p:animEffect>
                                  </p:childTnLst>
                                </p:cTn>
                              </p:par>
                            </p:childTnLst>
                          </p:cTn>
                        </p:par>
                        <p:par>
                          <p:cTn id="89" fill="hold">
                            <p:stCondLst>
                              <p:cond delay="8400"/>
                            </p:stCondLst>
                            <p:childTnLst>
                              <p:par>
                                <p:cTn id="90" presetID="2" presetClass="entr" presetSubtype="1" decel="100000" fill="hold" grpId="0" nodeType="afterEffect">
                                  <p:stCondLst>
                                    <p:cond delay="0"/>
                                  </p:stCondLst>
                                  <p:childTnLst>
                                    <p:set>
                                      <p:cBhvr>
                                        <p:cTn id="91" dur="1" fill="hold">
                                          <p:stCondLst>
                                            <p:cond delay="0"/>
                                          </p:stCondLst>
                                        </p:cTn>
                                        <p:tgtEl>
                                          <p:spTgt spid="63"/>
                                        </p:tgtEl>
                                        <p:attrNameLst>
                                          <p:attrName>style.visibility</p:attrName>
                                        </p:attrNameLst>
                                      </p:cBhvr>
                                      <p:to>
                                        <p:strVal val="visible"/>
                                      </p:to>
                                    </p:set>
                                    <p:anim calcmode="lin" valueType="num">
                                      <p:cBhvr additive="base">
                                        <p:cTn id="92" dur="500" fill="hold"/>
                                        <p:tgtEl>
                                          <p:spTgt spid="63"/>
                                        </p:tgtEl>
                                        <p:attrNameLst>
                                          <p:attrName>ppt_x</p:attrName>
                                        </p:attrNameLst>
                                      </p:cBhvr>
                                      <p:tavLst>
                                        <p:tav tm="0">
                                          <p:val>
                                            <p:strVal val="#ppt_x"/>
                                          </p:val>
                                        </p:tav>
                                        <p:tav tm="100000">
                                          <p:val>
                                            <p:strVal val="#ppt_x"/>
                                          </p:val>
                                        </p:tav>
                                      </p:tavLst>
                                    </p:anim>
                                    <p:anim calcmode="lin" valueType="num">
                                      <p:cBhvr additive="base">
                                        <p:cTn id="93" dur="500" fill="hold"/>
                                        <p:tgtEl>
                                          <p:spTgt spid="63"/>
                                        </p:tgtEl>
                                        <p:attrNameLst>
                                          <p:attrName>ppt_y</p:attrName>
                                        </p:attrNameLst>
                                      </p:cBhvr>
                                      <p:tavLst>
                                        <p:tav tm="0">
                                          <p:val>
                                            <p:strVal val="0-#ppt_h/2"/>
                                          </p:val>
                                        </p:tav>
                                        <p:tav tm="100000">
                                          <p:val>
                                            <p:strVal val="#ppt_y"/>
                                          </p:val>
                                        </p:tav>
                                      </p:tavLst>
                                    </p:anim>
                                  </p:childTnLst>
                                </p:cTn>
                              </p:par>
                            </p:childTnLst>
                          </p:cTn>
                        </p:par>
                        <p:par>
                          <p:cTn id="94" fill="hold">
                            <p:stCondLst>
                              <p:cond delay="8900"/>
                            </p:stCondLst>
                            <p:childTnLst>
                              <p:par>
                                <p:cTn id="95" presetID="2" presetClass="entr" presetSubtype="8" decel="100000" fill="hold" grpId="0" nodeType="afterEffect">
                                  <p:stCondLst>
                                    <p:cond delay="0"/>
                                  </p:stCondLst>
                                  <p:iterate type="wd">
                                    <p:tmPct val="10000"/>
                                  </p:iterate>
                                  <p:childTnLst>
                                    <p:set>
                                      <p:cBhvr>
                                        <p:cTn id="96" dur="1" fill="hold">
                                          <p:stCondLst>
                                            <p:cond delay="0"/>
                                          </p:stCondLst>
                                        </p:cTn>
                                        <p:tgtEl>
                                          <p:spTgt spid="62">
                                            <p:txEl>
                                              <p:pRg st="0" end="0"/>
                                            </p:txEl>
                                          </p:spTgt>
                                        </p:tgtEl>
                                        <p:attrNameLst>
                                          <p:attrName>style.visibility</p:attrName>
                                        </p:attrNameLst>
                                      </p:cBhvr>
                                      <p:to>
                                        <p:strVal val="visible"/>
                                      </p:to>
                                    </p:set>
                                    <p:anim calcmode="lin" valueType="num">
                                      <p:cBhvr additive="base">
                                        <p:cTn id="97" dur="500" fill="hold"/>
                                        <p:tgtEl>
                                          <p:spTgt spid="62">
                                            <p:txEl>
                                              <p:pRg st="0" end="0"/>
                                            </p:txEl>
                                          </p:spTgt>
                                        </p:tgtEl>
                                        <p:attrNameLst>
                                          <p:attrName>ppt_x</p:attrName>
                                        </p:attrNameLst>
                                      </p:cBhvr>
                                      <p:tavLst>
                                        <p:tav tm="0">
                                          <p:val>
                                            <p:strVal val="0-#ppt_w/2"/>
                                          </p:val>
                                        </p:tav>
                                        <p:tav tm="100000">
                                          <p:val>
                                            <p:strVal val="#ppt_x"/>
                                          </p:val>
                                        </p:tav>
                                      </p:tavLst>
                                    </p:anim>
                                    <p:anim calcmode="lin" valueType="num">
                                      <p:cBhvr additive="base">
                                        <p:cTn id="98" dur="500" fill="hold"/>
                                        <p:tgtEl>
                                          <p:spTgt spid="62">
                                            <p:txEl>
                                              <p:pRg st="0" end="0"/>
                                            </p:txEl>
                                          </p:spTgt>
                                        </p:tgtEl>
                                        <p:attrNameLst>
                                          <p:attrName>ppt_y</p:attrName>
                                        </p:attrNameLst>
                                      </p:cBhvr>
                                      <p:tavLst>
                                        <p:tav tm="0">
                                          <p:val>
                                            <p:strVal val="#ppt_y"/>
                                          </p:val>
                                        </p:tav>
                                        <p:tav tm="100000">
                                          <p:val>
                                            <p:strVal val="#ppt_y"/>
                                          </p:val>
                                        </p:tav>
                                      </p:tavLst>
                                    </p:anim>
                                  </p:childTnLst>
                                </p:cTn>
                              </p:par>
                              <p:par>
                                <p:cTn id="99" presetID="2" presetClass="entr" presetSubtype="1" decel="100000" fill="hold" nodeType="withEffect">
                                  <p:stCondLst>
                                    <p:cond delay="0"/>
                                  </p:stCondLst>
                                  <p:childTnLst>
                                    <p:set>
                                      <p:cBhvr>
                                        <p:cTn id="100" dur="1" fill="hold">
                                          <p:stCondLst>
                                            <p:cond delay="0"/>
                                          </p:stCondLst>
                                        </p:cTn>
                                        <p:tgtEl>
                                          <p:spTgt spid="58"/>
                                        </p:tgtEl>
                                        <p:attrNameLst>
                                          <p:attrName>style.visibility</p:attrName>
                                        </p:attrNameLst>
                                      </p:cBhvr>
                                      <p:to>
                                        <p:strVal val="visible"/>
                                      </p:to>
                                    </p:set>
                                    <p:anim calcmode="lin" valueType="num">
                                      <p:cBhvr additive="base">
                                        <p:cTn id="101" dur="500" fill="hold"/>
                                        <p:tgtEl>
                                          <p:spTgt spid="58"/>
                                        </p:tgtEl>
                                        <p:attrNameLst>
                                          <p:attrName>ppt_x</p:attrName>
                                        </p:attrNameLst>
                                      </p:cBhvr>
                                      <p:tavLst>
                                        <p:tav tm="0">
                                          <p:val>
                                            <p:strVal val="#ppt_x"/>
                                          </p:val>
                                        </p:tav>
                                        <p:tav tm="100000">
                                          <p:val>
                                            <p:strVal val="#ppt_x"/>
                                          </p:val>
                                        </p:tav>
                                      </p:tavLst>
                                    </p:anim>
                                    <p:anim calcmode="lin" valueType="num">
                                      <p:cBhvr additive="base">
                                        <p:cTn id="102" dur="500" fill="hold"/>
                                        <p:tgtEl>
                                          <p:spTgt spid="58"/>
                                        </p:tgtEl>
                                        <p:attrNameLst>
                                          <p:attrName>ppt_y</p:attrName>
                                        </p:attrNameLst>
                                      </p:cBhvr>
                                      <p:tavLst>
                                        <p:tav tm="0">
                                          <p:val>
                                            <p:strVal val="0-#ppt_h/2"/>
                                          </p:val>
                                        </p:tav>
                                        <p:tav tm="100000">
                                          <p:val>
                                            <p:strVal val="#ppt_y"/>
                                          </p:val>
                                        </p:tav>
                                      </p:tavLst>
                                    </p:anim>
                                  </p:childTnLst>
                                </p:cTn>
                              </p:par>
                            </p:childTnLst>
                          </p:cTn>
                        </p:par>
                        <p:par>
                          <p:cTn id="103" fill="hold">
                            <p:stCondLst>
                              <p:cond delay="9500"/>
                            </p:stCondLst>
                            <p:childTnLst>
                              <p:par>
                                <p:cTn id="104" presetID="22" presetClass="entr" presetSubtype="8" fill="hold" grpId="0" nodeType="afterEffect">
                                  <p:stCondLst>
                                    <p:cond delay="0"/>
                                  </p:stCondLst>
                                  <p:childTnLst>
                                    <p:set>
                                      <p:cBhvr>
                                        <p:cTn id="105" dur="1" fill="hold">
                                          <p:stCondLst>
                                            <p:cond delay="0"/>
                                          </p:stCondLst>
                                        </p:cTn>
                                        <p:tgtEl>
                                          <p:spTgt spid="64">
                                            <p:txEl>
                                              <p:pRg st="0" end="0"/>
                                            </p:txEl>
                                          </p:spTgt>
                                        </p:tgtEl>
                                        <p:attrNameLst>
                                          <p:attrName>style.visibility</p:attrName>
                                        </p:attrNameLst>
                                      </p:cBhvr>
                                      <p:to>
                                        <p:strVal val="visible"/>
                                      </p:to>
                                    </p:set>
                                    <p:animEffect transition="in" filter="wipe(left)">
                                      <p:cBhvr>
                                        <p:cTn id="106" dur="500"/>
                                        <p:tgtEl>
                                          <p:spTgt spid="6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0-#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19" grpId="0" animBg="1"/>
      <p:bldP spid="33"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500" fill="hold"/>
                        <p:tgtEl>
                          <p:spTgt spid="33"/>
                        </p:tgtEl>
                        <p:attrNameLst>
                          <p:attrName>ppt_x</p:attrName>
                        </p:attrNameLst>
                      </p:cBhvr>
                      <p:tavLst>
                        <p:tav tm="0">
                          <p:val>
                            <p:strVal val="0-#ppt_w/2"/>
                          </p:val>
                        </p:tav>
                        <p:tav tm="100000">
                          <p:val>
                            <p:strVal val="#ppt_x"/>
                          </p:val>
                        </p:tav>
                      </p:tavLst>
                    </p:anim>
                    <p:anim calcmode="lin" valueType="num">
                      <p:cBhvr additive="base">
                        <p:cTn dur="500" fill="hold"/>
                        <p:tgtEl>
                          <p:spTgt spid="33"/>
                        </p:tgtEl>
                        <p:attrNameLst>
                          <p:attrName>ppt_y</p:attrName>
                        </p:attrNameLst>
                      </p:cBhvr>
                      <p:tavLst>
                        <p:tav tm="0">
                          <p:val>
                            <p:strVal val="#ppt_y"/>
                          </p:val>
                        </p:tav>
                        <p:tav tm="100000">
                          <p:val>
                            <p:strVal val="#ppt_y"/>
                          </p:val>
                        </p:tav>
                      </p:tavLst>
                    </p:anim>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500"/>
                        <p:tgtEl>
                          <p:spTgt spid="36"/>
                        </p:tgtEl>
                      </p:cBhvr>
                    </p:animEffect>
                  </p:childTnLst>
                </p:cTn>
              </p:par>
            </p:tnLst>
          </p:tmpl>
        </p:tmplLst>
      </p:bldP>
      <p:bldP spid="41"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1"/>
                        </p:tgtEl>
                        <p:attrNameLst>
                          <p:attrName>style.visibility</p:attrName>
                        </p:attrNameLst>
                      </p:cBhvr>
                      <p:to>
                        <p:strVal val="visible"/>
                      </p:to>
                    </p:set>
                    <p:anim calcmode="lin" valueType="num">
                      <p:cBhvr additive="base">
                        <p:cTn dur="500" fill="hold"/>
                        <p:tgtEl>
                          <p:spTgt spid="41"/>
                        </p:tgtEl>
                        <p:attrNameLst>
                          <p:attrName>ppt_x</p:attrName>
                        </p:attrNameLst>
                      </p:cBhvr>
                      <p:tavLst>
                        <p:tav tm="0">
                          <p:val>
                            <p:strVal val="0-#ppt_w/2"/>
                          </p:val>
                        </p:tav>
                        <p:tav tm="100000">
                          <p:val>
                            <p:strVal val="#ppt_x"/>
                          </p:val>
                        </p:tav>
                      </p:tavLst>
                    </p:anim>
                    <p:anim calcmode="lin" valueType="num">
                      <p:cBhvr additive="base">
                        <p:cTn dur="500" fill="hold"/>
                        <p:tgtEl>
                          <p:spTgt spid="41"/>
                        </p:tgtEl>
                        <p:attrNameLst>
                          <p:attrName>ppt_y</p:attrName>
                        </p:attrNameLst>
                      </p:cBhvr>
                      <p:tavLst>
                        <p:tav tm="0">
                          <p:val>
                            <p:strVal val="#ppt_y"/>
                          </p:val>
                        </p:tav>
                        <p:tav tm="100000">
                          <p:val>
                            <p:strVal val="#ppt_y"/>
                          </p:val>
                        </p:tav>
                      </p:tavLst>
                    </p:anim>
                  </p:childTnLst>
                </p:cTn>
              </p:par>
            </p:tnLst>
          </p:tmpl>
        </p:tmplLst>
      </p:bldP>
      <p:bldP spid="42" grpId="0" animBg="1"/>
      <p:bldP spid="43" grpId="0" build="p">
        <p:tmplLst>
          <p:tmpl lvl="1">
            <p:tnLst>
              <p:par>
                <p:cTn presetID="22" presetClass="entr" presetSubtype="8" fill="hold" nodeType="afterEffect">
                  <p:stCondLst>
                    <p:cond delay="0"/>
                  </p:stCondLst>
                  <p:childTnLst>
                    <p:set>
                      <p:cBhvr>
                        <p:cTn dur="1" fill="hold">
                          <p:stCondLst>
                            <p:cond delay="0"/>
                          </p:stCondLst>
                        </p:cTn>
                        <p:tgtEl>
                          <p:spTgt spid="43"/>
                        </p:tgtEl>
                        <p:attrNameLst>
                          <p:attrName>style.visibility</p:attrName>
                        </p:attrNameLst>
                      </p:cBhvr>
                      <p:to>
                        <p:strVal val="visible"/>
                      </p:to>
                    </p:set>
                    <p:animEffect transition="in" filter="wipe(left)">
                      <p:cBhvr>
                        <p:cTn dur="500"/>
                        <p:tgtEl>
                          <p:spTgt spid="43"/>
                        </p:tgtEl>
                      </p:cBhvr>
                    </p:animEffect>
                  </p:childTnLst>
                </p:cTn>
              </p:par>
            </p:tnLst>
          </p:tmpl>
        </p:tmplLst>
      </p:bldP>
      <p:bldP spid="48"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48"/>
                        </p:tgtEl>
                        <p:attrNameLst>
                          <p:attrName>style.visibility</p:attrName>
                        </p:attrNameLst>
                      </p:cBhvr>
                      <p:to>
                        <p:strVal val="visible"/>
                      </p:to>
                    </p:set>
                    <p:anim calcmode="lin" valueType="num">
                      <p:cBhvr additive="base">
                        <p:cTn dur="500" fill="hold"/>
                        <p:tgtEl>
                          <p:spTgt spid="48"/>
                        </p:tgtEl>
                        <p:attrNameLst>
                          <p:attrName>ppt_x</p:attrName>
                        </p:attrNameLst>
                      </p:cBhvr>
                      <p:tavLst>
                        <p:tav tm="0">
                          <p:val>
                            <p:strVal val="0-#ppt_w/2"/>
                          </p:val>
                        </p:tav>
                        <p:tav tm="100000">
                          <p:val>
                            <p:strVal val="#ppt_x"/>
                          </p:val>
                        </p:tav>
                      </p:tavLst>
                    </p:anim>
                    <p:anim calcmode="lin" valueType="num">
                      <p:cBhvr additive="base">
                        <p:cTn dur="500" fill="hold"/>
                        <p:tgtEl>
                          <p:spTgt spid="48"/>
                        </p:tgtEl>
                        <p:attrNameLst>
                          <p:attrName>ppt_y</p:attrName>
                        </p:attrNameLst>
                      </p:cBhvr>
                      <p:tavLst>
                        <p:tav tm="0">
                          <p:val>
                            <p:strVal val="#ppt_y"/>
                          </p:val>
                        </p:tav>
                        <p:tav tm="100000">
                          <p:val>
                            <p:strVal val="#ppt_y"/>
                          </p:val>
                        </p:tav>
                      </p:tavLst>
                    </p:anim>
                  </p:childTnLst>
                </p:cTn>
              </p:par>
            </p:tnLst>
          </p:tmpl>
        </p:tmplLst>
      </p:bldP>
      <p:bldP spid="49" grpId="0" animBg="1"/>
      <p:bldP spid="50" grpId="0" build="p">
        <p:tmplLst>
          <p:tmpl lvl="1">
            <p:tnLst>
              <p:par>
                <p:cTn presetID="22" presetClass="entr" presetSubtype="8"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wipe(left)">
                      <p:cBhvr>
                        <p:cTn dur="500"/>
                        <p:tgtEl>
                          <p:spTgt spid="50"/>
                        </p:tgtEl>
                      </p:cBhvr>
                    </p:animEffect>
                  </p:childTnLst>
                </p:cTn>
              </p:par>
            </p:tnLst>
          </p:tmpl>
        </p:tmplLst>
      </p:bldP>
      <p:bldP spid="6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62"/>
                        </p:tgtEl>
                        <p:attrNameLst>
                          <p:attrName>style.visibility</p:attrName>
                        </p:attrNameLst>
                      </p:cBhvr>
                      <p:to>
                        <p:strVal val="visible"/>
                      </p:to>
                    </p:set>
                    <p:anim calcmode="lin" valueType="num">
                      <p:cBhvr additive="base">
                        <p:cTn dur="500" fill="hold"/>
                        <p:tgtEl>
                          <p:spTgt spid="62"/>
                        </p:tgtEl>
                        <p:attrNameLst>
                          <p:attrName>ppt_x</p:attrName>
                        </p:attrNameLst>
                      </p:cBhvr>
                      <p:tavLst>
                        <p:tav tm="0">
                          <p:val>
                            <p:strVal val="0-#ppt_w/2"/>
                          </p:val>
                        </p:tav>
                        <p:tav tm="100000">
                          <p:val>
                            <p:strVal val="#ppt_x"/>
                          </p:val>
                        </p:tav>
                      </p:tavLst>
                    </p:anim>
                    <p:anim calcmode="lin" valueType="num">
                      <p:cBhvr additive="base">
                        <p:cTn dur="500" fill="hold"/>
                        <p:tgtEl>
                          <p:spTgt spid="62"/>
                        </p:tgtEl>
                        <p:attrNameLst>
                          <p:attrName>ppt_y</p:attrName>
                        </p:attrNameLst>
                      </p:cBhvr>
                      <p:tavLst>
                        <p:tav tm="0">
                          <p:val>
                            <p:strVal val="#ppt_y"/>
                          </p:val>
                        </p:tav>
                        <p:tav tm="100000">
                          <p:val>
                            <p:strVal val="#ppt_y"/>
                          </p:val>
                        </p:tav>
                      </p:tavLst>
                    </p:anim>
                  </p:childTnLst>
                </p:cTn>
              </p:par>
            </p:tnLst>
          </p:tmpl>
        </p:tmplLst>
      </p:bldP>
      <p:bldP spid="63" grpId="0" animBg="1"/>
      <p:bldP spid="64" grpId="0" build="p">
        <p:tmplLst>
          <p:tmpl lvl="1">
            <p:tnLst>
              <p:par>
                <p:cTn presetID="22" presetClass="entr" presetSubtype="8" fill="hold" nodeType="after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left)">
                      <p:cBhvr>
                        <p:cTn dur="500"/>
                        <p:tgtEl>
                          <p:spTgt spid="64"/>
                        </p:tgtEl>
                      </p:cBhvr>
                    </p:animEffect>
                  </p:childTnLst>
                </p:cTn>
              </p:par>
            </p:tnLst>
          </p:tmpl>
        </p:tmplLst>
      </p:bldP>
      <p:bldP spid="51" grpId="0" animBg="1"/>
      <p:bldP spid="52" grpId="0"/>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irplane">
    <p:spTree>
      <p:nvGrpSpPr>
        <p:cNvPr id="1" name=""/>
        <p:cNvGrpSpPr/>
        <p:nvPr/>
      </p:nvGrpSpPr>
      <p:grpSpPr>
        <a:xfrm>
          <a:off x="0" y="0"/>
          <a:ext cx="0" cy="0"/>
          <a:chOff x="0" y="0"/>
          <a:chExt cx="0" cy="0"/>
        </a:xfrm>
      </p:grpSpPr>
      <p:sp>
        <p:nvSpPr>
          <p:cNvPr id="5" name="正方形/長方形 4"/>
          <p:cNvSpPr/>
          <p:nvPr userDrawn="1"/>
        </p:nvSpPr>
        <p:spPr>
          <a:xfrm>
            <a:off x="0" y="-2"/>
            <a:ext cx="18286413" cy="238298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0" name="図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85310" y="382380"/>
            <a:ext cx="11291454" cy="9421179"/>
          </a:xfrm>
          <a:prstGeom prst="rect">
            <a:avLst/>
          </a:prstGeom>
        </p:spPr>
      </p:pic>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11" name="タイトル プレースホルダー 1"/>
          <p:cNvSpPr>
            <a:spLocks noGrp="1"/>
          </p:cNvSpPr>
          <p:nvPr>
            <p:ph type="title" hasCustomPrompt="1"/>
          </p:nvPr>
        </p:nvSpPr>
        <p:spPr>
          <a:xfrm>
            <a:off x="8506709" y="248400"/>
            <a:ext cx="9599849" cy="1202400"/>
          </a:xfrm>
          <a:prstGeom prst="rect">
            <a:avLst/>
          </a:prstGeom>
        </p:spPr>
        <p:txBody>
          <a:bodyPr vert="horz" lIns="163275" tIns="81638" rIns="163275" bIns="81638" rtlCol="0" anchor="ctr">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テキスト プレースホルダー 6"/>
          <p:cNvSpPr>
            <a:spLocks noGrp="1"/>
          </p:cNvSpPr>
          <p:nvPr>
            <p:ph type="body" sz="quarter" idx="21" hasCustomPrompt="1"/>
          </p:nvPr>
        </p:nvSpPr>
        <p:spPr>
          <a:xfrm>
            <a:off x="623455" y="2665868"/>
            <a:ext cx="5702453" cy="720080"/>
          </a:xfrm>
        </p:spPr>
        <p:txBody>
          <a:bodyPr anchor="ctr">
            <a:noAutofit/>
          </a:bodyPr>
          <a:lstStyle>
            <a:lvl1pPr algn="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28" hasCustomPrompt="1"/>
          </p:nvPr>
        </p:nvSpPr>
        <p:spPr>
          <a:xfrm>
            <a:off x="623456" y="3412235"/>
            <a:ext cx="5708072"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9" hasCustomPrompt="1"/>
          </p:nvPr>
        </p:nvSpPr>
        <p:spPr>
          <a:xfrm>
            <a:off x="526473" y="5866268"/>
            <a:ext cx="3588327" cy="720080"/>
          </a:xfrm>
        </p:spPr>
        <p:txBody>
          <a:bodyPr anchor="ctr">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30" hasCustomPrompt="1"/>
          </p:nvPr>
        </p:nvSpPr>
        <p:spPr>
          <a:xfrm>
            <a:off x="526474" y="6612635"/>
            <a:ext cx="3591863" cy="236511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31" hasCustomPrompt="1"/>
          </p:nvPr>
        </p:nvSpPr>
        <p:spPr>
          <a:xfrm>
            <a:off x="13119272" y="5092969"/>
            <a:ext cx="4705908" cy="720080"/>
          </a:xfrm>
        </p:spPr>
        <p:txBody>
          <a:bodyPr anchor="ctr">
            <a:noAutofit/>
          </a:bodyPr>
          <a:lstStyle>
            <a:lvl1pPr algn="l">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32" hasCustomPrompt="1"/>
          </p:nvPr>
        </p:nvSpPr>
        <p:spPr>
          <a:xfrm>
            <a:off x="13120254" y="5839336"/>
            <a:ext cx="4710545" cy="3096853"/>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33" hasCustomPrompt="1"/>
          </p:nvPr>
        </p:nvSpPr>
        <p:spPr>
          <a:xfrm>
            <a:off x="6359236" y="7889043"/>
            <a:ext cx="3394363" cy="720080"/>
          </a:xfrm>
        </p:spPr>
        <p:txBody>
          <a:bodyPr anchor="ctr">
            <a:noAutofit/>
          </a:bodyPr>
          <a:lstStyle>
            <a:lvl1pPr algn="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34" hasCustomPrompt="1"/>
          </p:nvPr>
        </p:nvSpPr>
        <p:spPr>
          <a:xfrm>
            <a:off x="5223164" y="8635410"/>
            <a:ext cx="4536471" cy="1395293"/>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cxnSp>
        <p:nvCxnSpPr>
          <p:cNvPr id="20" name="直線コネクタ 19"/>
          <p:cNvCxnSpPr/>
          <p:nvPr userDrawn="1"/>
        </p:nvCxnSpPr>
        <p:spPr>
          <a:xfrm flipV="1">
            <a:off x="6359237" y="2917371"/>
            <a:ext cx="1523999" cy="130629"/>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1" name="直線コネクタ 20"/>
          <p:cNvCxnSpPr/>
          <p:nvPr userDrawn="1"/>
        </p:nvCxnSpPr>
        <p:spPr>
          <a:xfrm flipH="1" flipV="1">
            <a:off x="4142509" y="6276109"/>
            <a:ext cx="1282814" cy="290946"/>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a:endCxn id="18" idx="3"/>
          </p:cNvCxnSpPr>
          <p:nvPr userDrawn="1"/>
        </p:nvCxnSpPr>
        <p:spPr>
          <a:xfrm flipH="1">
            <a:off x="9753599" y="8007939"/>
            <a:ext cx="775860" cy="241144"/>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23" name="直線コネクタ 22"/>
          <p:cNvCxnSpPr>
            <a:stCxn id="16" idx="1"/>
          </p:cNvCxnSpPr>
          <p:nvPr userDrawn="1"/>
        </p:nvCxnSpPr>
        <p:spPr>
          <a:xfrm flipH="1" flipV="1">
            <a:off x="10068670" y="5278582"/>
            <a:ext cx="3050602" cy="174427"/>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32" name="正方形/長方形 31"/>
          <p:cNvSpPr/>
          <p:nvPr userDrawn="1"/>
        </p:nvSpPr>
        <p:spPr>
          <a:xfrm>
            <a:off x="8707289"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13" hasCustomPrompt="1"/>
          </p:nvPr>
        </p:nvSpPr>
        <p:spPr>
          <a:xfrm>
            <a:off x="8533624" y="1543100"/>
            <a:ext cx="9601994"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36" name="正方形/長方形 35"/>
          <p:cNvSpPr/>
          <p:nvPr userDrawn="1"/>
        </p:nvSpPr>
        <p:spPr>
          <a:xfrm>
            <a:off x="2937834" y="3287181"/>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正方形/長方形 36"/>
          <p:cNvSpPr/>
          <p:nvPr userDrawn="1"/>
        </p:nvSpPr>
        <p:spPr>
          <a:xfrm>
            <a:off x="734954" y="648119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正方形/長方形 37"/>
          <p:cNvSpPr/>
          <p:nvPr userDrawn="1"/>
        </p:nvSpPr>
        <p:spPr>
          <a:xfrm>
            <a:off x="6381842" y="853805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正方形/長方形 38"/>
          <p:cNvSpPr/>
          <p:nvPr userDrawn="1"/>
        </p:nvSpPr>
        <p:spPr>
          <a:xfrm>
            <a:off x="13251124" y="5725579"/>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444805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decel="10000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0-#ppt_w/2"/>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6" presetClass="entr" presetSubtype="37" fill="hold" grpId="0" nodeType="withEffect">
                                  <p:stCondLst>
                                    <p:cond delay="75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1250"/>
                            </p:stCondLst>
                            <p:childTnLst>
                              <p:par>
                                <p:cTn id="13" presetID="2" presetClass="entr" presetSubtype="3" decel="100000" fill="hold" grpId="0" nodeType="afterEffect">
                                  <p:stCondLst>
                                    <p:cond delay="250"/>
                                  </p:stCondLst>
                                  <p:iterate type="wd">
                                    <p:tmPct val="10000"/>
                                  </p:iterate>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1+#ppt_w/2"/>
                                          </p:val>
                                        </p:tav>
                                        <p:tav tm="100000">
                                          <p:val>
                                            <p:strVal val="#ppt_x"/>
                                          </p:val>
                                        </p:tav>
                                      </p:tavLst>
                                    </p:anim>
                                    <p:anim calcmode="lin" valueType="num">
                                      <p:cBhvr additive="base">
                                        <p:cTn id="16" dur="500" fill="hold"/>
                                        <p:tgtEl>
                                          <p:spTgt spid="11"/>
                                        </p:tgtEl>
                                        <p:attrNameLst>
                                          <p:attrName>ppt_y</p:attrName>
                                        </p:attrNameLst>
                                      </p:cBhvr>
                                      <p:tavLst>
                                        <p:tav tm="0">
                                          <p:val>
                                            <p:strVal val="0-#ppt_h/2"/>
                                          </p:val>
                                        </p:tav>
                                        <p:tav tm="100000">
                                          <p:val>
                                            <p:strVal val="#ppt_y"/>
                                          </p:val>
                                        </p:tav>
                                      </p:tavLst>
                                    </p:anim>
                                  </p:childTnLst>
                                </p:cTn>
                              </p:par>
                              <p:par>
                                <p:cTn id="17" presetID="2" presetClass="entr" presetSubtype="2" decel="100000" fill="hold" grpId="0" nodeType="withEffect">
                                  <p:stCondLst>
                                    <p:cond delay="500"/>
                                  </p:stCondLst>
                                  <p:childTnLst>
                                    <p:set>
                                      <p:cBhvr>
                                        <p:cTn id="18" dur="1" fill="hold">
                                          <p:stCondLst>
                                            <p:cond delay="0"/>
                                          </p:stCondLst>
                                        </p:cTn>
                                        <p:tgtEl>
                                          <p:spTgt spid="32"/>
                                        </p:tgtEl>
                                        <p:attrNameLst>
                                          <p:attrName>style.visibility</p:attrName>
                                        </p:attrNameLst>
                                      </p:cBhvr>
                                      <p:to>
                                        <p:strVal val="visible"/>
                                      </p:to>
                                    </p:set>
                                    <p:anim calcmode="lin" valueType="num">
                                      <p:cBhvr additive="base">
                                        <p:cTn id="19" dur="500" fill="hold"/>
                                        <p:tgtEl>
                                          <p:spTgt spid="32"/>
                                        </p:tgtEl>
                                        <p:attrNameLst>
                                          <p:attrName>ppt_x</p:attrName>
                                        </p:attrNameLst>
                                      </p:cBhvr>
                                      <p:tavLst>
                                        <p:tav tm="0">
                                          <p:val>
                                            <p:strVal val="1+#ppt_w/2"/>
                                          </p:val>
                                        </p:tav>
                                        <p:tav tm="100000">
                                          <p:val>
                                            <p:strVal val="#ppt_x"/>
                                          </p:val>
                                        </p:tav>
                                      </p:tavLst>
                                    </p:anim>
                                    <p:anim calcmode="lin" valueType="num">
                                      <p:cBhvr additive="base">
                                        <p:cTn id="20" dur="500" fill="hold"/>
                                        <p:tgtEl>
                                          <p:spTgt spid="32"/>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2" presetClass="entr" presetSubtype="8" fill="hold" grpId="0" nodeType="afterEffect">
                                  <p:stCondLst>
                                    <p:cond delay="0"/>
                                  </p:stCondLst>
                                  <p:childTnLst>
                                    <p:set>
                                      <p:cBhvr>
                                        <p:cTn id="23" dur="1" fill="hold">
                                          <p:stCondLst>
                                            <p:cond delay="0"/>
                                          </p:stCondLst>
                                        </p:cTn>
                                        <p:tgtEl>
                                          <p:spTgt spid="33">
                                            <p:txEl>
                                              <p:pRg st="0" end="0"/>
                                            </p:txEl>
                                          </p:spTgt>
                                        </p:tgtEl>
                                        <p:attrNameLst>
                                          <p:attrName>style.visibility</p:attrName>
                                        </p:attrNameLst>
                                      </p:cBhvr>
                                      <p:to>
                                        <p:strVal val="visible"/>
                                      </p:to>
                                    </p:set>
                                    <p:animEffect transition="in" filter="wipe(left)">
                                      <p:cBhvr>
                                        <p:cTn id="24" dur="500"/>
                                        <p:tgtEl>
                                          <p:spTgt spid="33">
                                            <p:txEl>
                                              <p:pRg st="0" end="0"/>
                                            </p:txEl>
                                          </p:spTgt>
                                        </p:tgtEl>
                                      </p:cBhvr>
                                    </p:animEffect>
                                  </p:childTnLst>
                                </p:cTn>
                              </p:par>
                            </p:childTnLst>
                          </p:cTn>
                        </p:par>
                        <p:par>
                          <p:cTn id="25" fill="hold">
                            <p:stCondLst>
                              <p:cond delay="2750"/>
                            </p:stCondLst>
                            <p:childTnLst>
                              <p:par>
                                <p:cTn id="26" presetID="2" presetClass="entr" presetSubtype="8" decel="100000" fill="hold" grpId="0" nodeType="afterEffect">
                                  <p:stCondLst>
                                    <p:cond delay="0"/>
                                  </p:stCondLst>
                                  <p:iterate type="wd">
                                    <p:tmPct val="10000"/>
                                  </p:iterate>
                                  <p:childTnLst>
                                    <p:set>
                                      <p:cBhvr>
                                        <p:cTn id="27" dur="1" fill="hold">
                                          <p:stCondLst>
                                            <p:cond delay="0"/>
                                          </p:stCondLst>
                                        </p:cTn>
                                        <p:tgtEl>
                                          <p:spTgt spid="12">
                                            <p:txEl>
                                              <p:pRg st="0" end="0"/>
                                            </p:txEl>
                                          </p:spTgt>
                                        </p:tgtEl>
                                        <p:attrNameLst>
                                          <p:attrName>style.visibility</p:attrName>
                                        </p:attrNameLst>
                                      </p:cBhvr>
                                      <p:to>
                                        <p:strVal val="visible"/>
                                      </p:to>
                                    </p:set>
                                    <p:anim calcmode="lin" valueType="num">
                                      <p:cBhvr additive="base">
                                        <p:cTn id="28"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29" dur="500" fill="hold"/>
                                        <p:tgtEl>
                                          <p:spTgt spid="12">
                                            <p:txEl>
                                              <p:pRg st="0" end="0"/>
                                            </p:txEl>
                                          </p:spTgt>
                                        </p:tgtEl>
                                        <p:attrNameLst>
                                          <p:attrName>ppt_y</p:attrName>
                                        </p:attrNameLst>
                                      </p:cBhvr>
                                      <p:tavLst>
                                        <p:tav tm="0">
                                          <p:val>
                                            <p:strVal val="#ppt_y"/>
                                          </p:val>
                                        </p:tav>
                                        <p:tav tm="100000">
                                          <p:val>
                                            <p:strVal val="#ppt_y"/>
                                          </p:val>
                                        </p:tav>
                                      </p:tavLst>
                                    </p:anim>
                                  </p:childTnLst>
                                </p:cTn>
                              </p:par>
                              <p:par>
                                <p:cTn id="30" presetID="2" presetClass="entr" presetSubtype="4" decel="100000"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3350"/>
                            </p:stCondLst>
                            <p:childTnLst>
                              <p:par>
                                <p:cTn id="35" presetID="22" presetClass="entr" presetSubtype="8" fill="hold"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850"/>
                            </p:stCondLst>
                            <p:childTnLst>
                              <p:par>
                                <p:cTn id="39" presetID="22" presetClass="entr" presetSubtype="2" fill="hold" grpId="0" nodeType="afterEffect">
                                  <p:stCondLst>
                                    <p:cond delay="0"/>
                                  </p:stCondLst>
                                  <p:childTnLst>
                                    <p:set>
                                      <p:cBhvr>
                                        <p:cTn id="40" dur="1" fill="hold">
                                          <p:stCondLst>
                                            <p:cond delay="0"/>
                                          </p:stCondLst>
                                        </p:cTn>
                                        <p:tgtEl>
                                          <p:spTgt spid="13">
                                            <p:txEl>
                                              <p:pRg st="0" end="0"/>
                                            </p:txEl>
                                          </p:spTgt>
                                        </p:tgtEl>
                                        <p:attrNameLst>
                                          <p:attrName>style.visibility</p:attrName>
                                        </p:attrNameLst>
                                      </p:cBhvr>
                                      <p:to>
                                        <p:strVal val="visible"/>
                                      </p:to>
                                    </p:set>
                                    <p:animEffect transition="in" filter="wipe(right)">
                                      <p:cBhvr>
                                        <p:cTn id="41" dur="500"/>
                                        <p:tgtEl>
                                          <p:spTgt spid="13">
                                            <p:txEl>
                                              <p:pRg st="0" end="0"/>
                                            </p:txEl>
                                          </p:spTgt>
                                        </p:tgtEl>
                                      </p:cBhvr>
                                    </p:animEffect>
                                  </p:childTnLst>
                                </p:cTn>
                              </p:par>
                            </p:childTnLst>
                          </p:cTn>
                        </p:par>
                        <p:par>
                          <p:cTn id="42" fill="hold">
                            <p:stCondLst>
                              <p:cond delay="4350"/>
                            </p:stCondLst>
                            <p:childTnLst>
                              <p:par>
                                <p:cTn id="43" presetID="2" presetClass="entr" presetSubtype="8" decel="100000" fill="hold" grpId="0" nodeType="afterEffect">
                                  <p:stCondLst>
                                    <p:cond delay="250"/>
                                  </p:stCondLst>
                                  <p:iterate type="wd">
                                    <p:tmPct val="10000"/>
                                  </p:iterate>
                                  <p:childTnLst>
                                    <p:set>
                                      <p:cBhvr>
                                        <p:cTn id="44" dur="1" fill="hold">
                                          <p:stCondLst>
                                            <p:cond delay="0"/>
                                          </p:stCondLst>
                                        </p:cTn>
                                        <p:tgtEl>
                                          <p:spTgt spid="14">
                                            <p:txEl>
                                              <p:pRg st="0" end="0"/>
                                            </p:txEl>
                                          </p:spTgt>
                                        </p:tgtEl>
                                        <p:attrNameLst>
                                          <p:attrName>style.visibility</p:attrName>
                                        </p:attrNameLst>
                                      </p:cBhvr>
                                      <p:to>
                                        <p:strVal val="visible"/>
                                      </p:to>
                                    </p:set>
                                    <p:anim calcmode="lin" valueType="num">
                                      <p:cBhvr additive="base">
                                        <p:cTn id="45" dur="5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46" dur="500" fill="hold"/>
                                        <p:tgtEl>
                                          <p:spTgt spid="14">
                                            <p:txEl>
                                              <p:pRg st="0" end="0"/>
                                            </p:txEl>
                                          </p:spTgt>
                                        </p:tgtEl>
                                        <p:attrNameLst>
                                          <p:attrName>ppt_y</p:attrName>
                                        </p:attrNameLst>
                                      </p:cBhvr>
                                      <p:tavLst>
                                        <p:tav tm="0">
                                          <p:val>
                                            <p:strVal val="#ppt_y"/>
                                          </p:val>
                                        </p:tav>
                                        <p:tav tm="100000">
                                          <p:val>
                                            <p:strVal val="#ppt_y"/>
                                          </p:val>
                                        </p:tav>
                                      </p:tavLst>
                                    </p:anim>
                                  </p:childTnLst>
                                </p:cTn>
                              </p:par>
                              <p:par>
                                <p:cTn id="47" presetID="2" presetClass="entr" presetSubtype="4" decel="100000" fill="hold" grpId="0" nodeType="withEffect">
                                  <p:stCondLst>
                                    <p:cond delay="250"/>
                                  </p:stCondLst>
                                  <p:childTnLst>
                                    <p:set>
                                      <p:cBhvr>
                                        <p:cTn id="48" dur="1" fill="hold">
                                          <p:stCondLst>
                                            <p:cond delay="0"/>
                                          </p:stCondLst>
                                        </p:cTn>
                                        <p:tgtEl>
                                          <p:spTgt spid="37"/>
                                        </p:tgtEl>
                                        <p:attrNameLst>
                                          <p:attrName>style.visibility</p:attrName>
                                        </p:attrNameLst>
                                      </p:cBhvr>
                                      <p:to>
                                        <p:strVal val="visible"/>
                                      </p:to>
                                    </p:set>
                                    <p:anim calcmode="lin" valueType="num">
                                      <p:cBhvr additive="base">
                                        <p:cTn id="49" dur="500" fill="hold"/>
                                        <p:tgtEl>
                                          <p:spTgt spid="37"/>
                                        </p:tgtEl>
                                        <p:attrNameLst>
                                          <p:attrName>ppt_x</p:attrName>
                                        </p:attrNameLst>
                                      </p:cBhvr>
                                      <p:tavLst>
                                        <p:tav tm="0">
                                          <p:val>
                                            <p:strVal val="#ppt_x"/>
                                          </p:val>
                                        </p:tav>
                                        <p:tav tm="100000">
                                          <p:val>
                                            <p:strVal val="#ppt_x"/>
                                          </p:val>
                                        </p:tav>
                                      </p:tavLst>
                                    </p:anim>
                                    <p:anim calcmode="lin" valueType="num">
                                      <p:cBhvr additive="base">
                                        <p:cTn id="50" dur="500" fill="hold"/>
                                        <p:tgtEl>
                                          <p:spTgt spid="37"/>
                                        </p:tgtEl>
                                        <p:attrNameLst>
                                          <p:attrName>ppt_y</p:attrName>
                                        </p:attrNameLst>
                                      </p:cBhvr>
                                      <p:tavLst>
                                        <p:tav tm="0">
                                          <p:val>
                                            <p:strVal val="1+#ppt_h/2"/>
                                          </p:val>
                                        </p:tav>
                                        <p:tav tm="100000">
                                          <p:val>
                                            <p:strVal val="#ppt_y"/>
                                          </p:val>
                                        </p:tav>
                                      </p:tavLst>
                                    </p:anim>
                                  </p:childTnLst>
                                </p:cTn>
                              </p:par>
                            </p:childTnLst>
                          </p:cTn>
                        </p:par>
                        <p:par>
                          <p:cTn id="51" fill="hold">
                            <p:stCondLst>
                              <p:cond delay="5200"/>
                            </p:stCondLst>
                            <p:childTnLst>
                              <p:par>
                                <p:cTn id="52" presetID="22" presetClass="entr" presetSubtype="8" fill="hold" nodeType="afterEffect">
                                  <p:stCondLst>
                                    <p:cond delay="0"/>
                                  </p:stCondLst>
                                  <p:childTnLst>
                                    <p:set>
                                      <p:cBhvr>
                                        <p:cTn id="53" dur="1" fill="hold">
                                          <p:stCondLst>
                                            <p:cond delay="0"/>
                                          </p:stCondLst>
                                        </p:cTn>
                                        <p:tgtEl>
                                          <p:spTgt spid="21"/>
                                        </p:tgtEl>
                                        <p:attrNameLst>
                                          <p:attrName>style.visibility</p:attrName>
                                        </p:attrNameLst>
                                      </p:cBhvr>
                                      <p:to>
                                        <p:strVal val="visible"/>
                                      </p:to>
                                    </p:set>
                                    <p:animEffect transition="in" filter="wipe(left)">
                                      <p:cBhvr>
                                        <p:cTn id="54" dur="500"/>
                                        <p:tgtEl>
                                          <p:spTgt spid="21"/>
                                        </p:tgtEl>
                                      </p:cBhvr>
                                    </p:animEffect>
                                  </p:childTnLst>
                                </p:cTn>
                              </p:par>
                            </p:childTnLst>
                          </p:cTn>
                        </p:par>
                        <p:par>
                          <p:cTn id="55" fill="hold">
                            <p:stCondLst>
                              <p:cond delay="5700"/>
                            </p:stCondLst>
                            <p:childTnLst>
                              <p:par>
                                <p:cTn id="56" presetID="22" presetClass="entr" presetSubtype="2" fill="hold" grpId="0" nodeType="afterEffect">
                                  <p:stCondLst>
                                    <p:cond delay="0"/>
                                  </p:stCondLst>
                                  <p:childTnLst>
                                    <p:set>
                                      <p:cBhvr>
                                        <p:cTn id="57" dur="1" fill="hold">
                                          <p:stCondLst>
                                            <p:cond delay="0"/>
                                          </p:stCondLst>
                                        </p:cTn>
                                        <p:tgtEl>
                                          <p:spTgt spid="15">
                                            <p:txEl>
                                              <p:pRg st="0" end="0"/>
                                            </p:txEl>
                                          </p:spTgt>
                                        </p:tgtEl>
                                        <p:attrNameLst>
                                          <p:attrName>style.visibility</p:attrName>
                                        </p:attrNameLst>
                                      </p:cBhvr>
                                      <p:to>
                                        <p:strVal val="visible"/>
                                      </p:to>
                                    </p:set>
                                    <p:animEffect transition="in" filter="wipe(right)">
                                      <p:cBhvr>
                                        <p:cTn id="58" dur="500"/>
                                        <p:tgtEl>
                                          <p:spTgt spid="15">
                                            <p:txEl>
                                              <p:pRg st="0" end="0"/>
                                            </p:txEl>
                                          </p:spTgt>
                                        </p:tgtEl>
                                      </p:cBhvr>
                                    </p:animEffect>
                                  </p:childTnLst>
                                </p:cTn>
                              </p:par>
                            </p:childTnLst>
                          </p:cTn>
                        </p:par>
                        <p:par>
                          <p:cTn id="59" fill="hold">
                            <p:stCondLst>
                              <p:cond delay="6200"/>
                            </p:stCondLst>
                            <p:childTnLst>
                              <p:par>
                                <p:cTn id="60" presetID="2" presetClass="entr" presetSubtype="8" decel="100000" fill="hold" grpId="0" nodeType="afterEffect">
                                  <p:stCondLst>
                                    <p:cond delay="250"/>
                                  </p:stCondLst>
                                  <p:iterate type="wd">
                                    <p:tmPct val="10000"/>
                                  </p:iterate>
                                  <p:childTnLst>
                                    <p:set>
                                      <p:cBhvr>
                                        <p:cTn id="61" dur="1" fill="hold">
                                          <p:stCondLst>
                                            <p:cond delay="0"/>
                                          </p:stCondLst>
                                        </p:cTn>
                                        <p:tgtEl>
                                          <p:spTgt spid="18">
                                            <p:txEl>
                                              <p:pRg st="0" end="0"/>
                                            </p:txEl>
                                          </p:spTgt>
                                        </p:tgtEl>
                                        <p:attrNameLst>
                                          <p:attrName>style.visibility</p:attrName>
                                        </p:attrNameLst>
                                      </p:cBhvr>
                                      <p:to>
                                        <p:strVal val="visible"/>
                                      </p:to>
                                    </p:set>
                                    <p:anim calcmode="lin" valueType="num">
                                      <p:cBhvr additive="base">
                                        <p:cTn id="62" dur="500" fill="hold"/>
                                        <p:tgtEl>
                                          <p:spTgt spid="18">
                                            <p:txEl>
                                              <p:pRg st="0" end="0"/>
                                            </p:txEl>
                                          </p:spTgt>
                                        </p:tgtEl>
                                        <p:attrNameLst>
                                          <p:attrName>ppt_x</p:attrName>
                                        </p:attrNameLst>
                                      </p:cBhvr>
                                      <p:tavLst>
                                        <p:tav tm="0">
                                          <p:val>
                                            <p:strVal val="0-#ppt_w/2"/>
                                          </p:val>
                                        </p:tav>
                                        <p:tav tm="100000">
                                          <p:val>
                                            <p:strVal val="#ppt_x"/>
                                          </p:val>
                                        </p:tav>
                                      </p:tavLst>
                                    </p:anim>
                                    <p:anim calcmode="lin" valueType="num">
                                      <p:cBhvr additive="base">
                                        <p:cTn id="63" dur="500" fill="hold"/>
                                        <p:tgtEl>
                                          <p:spTgt spid="18">
                                            <p:txEl>
                                              <p:pRg st="0" end="0"/>
                                            </p:txEl>
                                          </p:spTgt>
                                        </p:tgtEl>
                                        <p:attrNameLst>
                                          <p:attrName>ppt_y</p:attrName>
                                        </p:attrNameLst>
                                      </p:cBhvr>
                                      <p:tavLst>
                                        <p:tav tm="0">
                                          <p:val>
                                            <p:strVal val="#ppt_y"/>
                                          </p:val>
                                        </p:tav>
                                        <p:tav tm="100000">
                                          <p:val>
                                            <p:strVal val="#ppt_y"/>
                                          </p:val>
                                        </p:tav>
                                      </p:tavLst>
                                    </p:anim>
                                  </p:childTnLst>
                                </p:cTn>
                              </p:par>
                              <p:par>
                                <p:cTn id="64" presetID="2" presetClass="entr" presetSubtype="4" decel="100000" fill="hold" grpId="0" nodeType="withEffect">
                                  <p:stCondLst>
                                    <p:cond delay="250"/>
                                  </p:stCondLst>
                                  <p:childTnLst>
                                    <p:set>
                                      <p:cBhvr>
                                        <p:cTn id="65" dur="1" fill="hold">
                                          <p:stCondLst>
                                            <p:cond delay="0"/>
                                          </p:stCondLst>
                                        </p:cTn>
                                        <p:tgtEl>
                                          <p:spTgt spid="38"/>
                                        </p:tgtEl>
                                        <p:attrNameLst>
                                          <p:attrName>style.visibility</p:attrName>
                                        </p:attrNameLst>
                                      </p:cBhvr>
                                      <p:to>
                                        <p:strVal val="visible"/>
                                      </p:to>
                                    </p:set>
                                    <p:anim calcmode="lin" valueType="num">
                                      <p:cBhvr additive="base">
                                        <p:cTn id="66" dur="500" fill="hold"/>
                                        <p:tgtEl>
                                          <p:spTgt spid="38"/>
                                        </p:tgtEl>
                                        <p:attrNameLst>
                                          <p:attrName>ppt_x</p:attrName>
                                        </p:attrNameLst>
                                      </p:cBhvr>
                                      <p:tavLst>
                                        <p:tav tm="0">
                                          <p:val>
                                            <p:strVal val="#ppt_x"/>
                                          </p:val>
                                        </p:tav>
                                        <p:tav tm="100000">
                                          <p:val>
                                            <p:strVal val="#ppt_x"/>
                                          </p:val>
                                        </p:tav>
                                      </p:tavLst>
                                    </p:anim>
                                    <p:anim calcmode="lin" valueType="num">
                                      <p:cBhvr additive="base">
                                        <p:cTn id="67" dur="500" fill="hold"/>
                                        <p:tgtEl>
                                          <p:spTgt spid="38"/>
                                        </p:tgtEl>
                                        <p:attrNameLst>
                                          <p:attrName>ppt_y</p:attrName>
                                        </p:attrNameLst>
                                      </p:cBhvr>
                                      <p:tavLst>
                                        <p:tav tm="0">
                                          <p:val>
                                            <p:strVal val="1+#ppt_h/2"/>
                                          </p:val>
                                        </p:tav>
                                        <p:tav tm="100000">
                                          <p:val>
                                            <p:strVal val="#ppt_y"/>
                                          </p:val>
                                        </p:tav>
                                      </p:tavLst>
                                    </p:anim>
                                  </p:childTnLst>
                                </p:cTn>
                              </p:par>
                            </p:childTnLst>
                          </p:cTn>
                        </p:par>
                        <p:par>
                          <p:cTn id="68" fill="hold">
                            <p:stCondLst>
                              <p:cond delay="7050"/>
                            </p:stCondLst>
                            <p:childTnLst>
                              <p:par>
                                <p:cTn id="69" presetID="22" presetClass="entr" presetSubtype="8" fill="hold" nodeType="after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wipe(left)">
                                      <p:cBhvr>
                                        <p:cTn id="71" dur="500"/>
                                        <p:tgtEl>
                                          <p:spTgt spid="22"/>
                                        </p:tgtEl>
                                      </p:cBhvr>
                                    </p:animEffect>
                                  </p:childTnLst>
                                </p:cTn>
                              </p:par>
                            </p:childTnLst>
                          </p:cTn>
                        </p:par>
                        <p:par>
                          <p:cTn id="72" fill="hold">
                            <p:stCondLst>
                              <p:cond delay="7550"/>
                            </p:stCondLst>
                            <p:childTnLst>
                              <p:par>
                                <p:cTn id="73" presetID="22" presetClass="entr" presetSubtype="2" fill="hold" grpId="0" nodeType="afterEffect">
                                  <p:stCondLst>
                                    <p:cond delay="0"/>
                                  </p:stCondLst>
                                  <p:childTnLst>
                                    <p:set>
                                      <p:cBhvr>
                                        <p:cTn id="74" dur="1" fill="hold">
                                          <p:stCondLst>
                                            <p:cond delay="0"/>
                                          </p:stCondLst>
                                        </p:cTn>
                                        <p:tgtEl>
                                          <p:spTgt spid="19">
                                            <p:txEl>
                                              <p:pRg st="0" end="0"/>
                                            </p:txEl>
                                          </p:spTgt>
                                        </p:tgtEl>
                                        <p:attrNameLst>
                                          <p:attrName>style.visibility</p:attrName>
                                        </p:attrNameLst>
                                      </p:cBhvr>
                                      <p:to>
                                        <p:strVal val="visible"/>
                                      </p:to>
                                    </p:set>
                                    <p:animEffect transition="in" filter="wipe(right)">
                                      <p:cBhvr>
                                        <p:cTn id="75" dur="500"/>
                                        <p:tgtEl>
                                          <p:spTgt spid="19">
                                            <p:txEl>
                                              <p:pRg st="0" end="0"/>
                                            </p:txEl>
                                          </p:spTgt>
                                        </p:tgtEl>
                                      </p:cBhvr>
                                    </p:animEffect>
                                  </p:childTnLst>
                                </p:cTn>
                              </p:par>
                            </p:childTnLst>
                          </p:cTn>
                        </p:par>
                        <p:par>
                          <p:cTn id="76" fill="hold">
                            <p:stCondLst>
                              <p:cond delay="8050"/>
                            </p:stCondLst>
                            <p:childTnLst>
                              <p:par>
                                <p:cTn id="77" presetID="2" presetClass="entr" presetSubtype="8" decel="100000" fill="hold" grpId="0" nodeType="afterEffect">
                                  <p:stCondLst>
                                    <p:cond delay="250"/>
                                  </p:stCondLst>
                                  <p:iterate type="wd">
                                    <p:tmPct val="10000"/>
                                  </p:iterate>
                                  <p:childTnLst>
                                    <p:set>
                                      <p:cBhvr>
                                        <p:cTn id="78" dur="1" fill="hold">
                                          <p:stCondLst>
                                            <p:cond delay="0"/>
                                          </p:stCondLst>
                                        </p:cTn>
                                        <p:tgtEl>
                                          <p:spTgt spid="16">
                                            <p:txEl>
                                              <p:pRg st="0" end="0"/>
                                            </p:txEl>
                                          </p:spTgt>
                                        </p:tgtEl>
                                        <p:attrNameLst>
                                          <p:attrName>style.visibility</p:attrName>
                                        </p:attrNameLst>
                                      </p:cBhvr>
                                      <p:to>
                                        <p:strVal val="visible"/>
                                      </p:to>
                                    </p:set>
                                    <p:anim calcmode="lin" valueType="num">
                                      <p:cBhvr additive="base">
                                        <p:cTn id="79" dur="500" fill="hold"/>
                                        <p:tgtEl>
                                          <p:spTgt spid="16">
                                            <p:txEl>
                                              <p:pRg st="0" end="0"/>
                                            </p:txEl>
                                          </p:spTgt>
                                        </p:tgtEl>
                                        <p:attrNameLst>
                                          <p:attrName>ppt_x</p:attrName>
                                        </p:attrNameLst>
                                      </p:cBhvr>
                                      <p:tavLst>
                                        <p:tav tm="0">
                                          <p:val>
                                            <p:strVal val="0-#ppt_w/2"/>
                                          </p:val>
                                        </p:tav>
                                        <p:tav tm="100000">
                                          <p:val>
                                            <p:strVal val="#ppt_x"/>
                                          </p:val>
                                        </p:tav>
                                      </p:tavLst>
                                    </p:anim>
                                    <p:anim calcmode="lin" valueType="num">
                                      <p:cBhvr additive="base">
                                        <p:cTn id="80" dur="500" fill="hold"/>
                                        <p:tgtEl>
                                          <p:spTgt spid="16">
                                            <p:txEl>
                                              <p:pRg st="0" end="0"/>
                                            </p:txEl>
                                          </p:spTgt>
                                        </p:tgtEl>
                                        <p:attrNameLst>
                                          <p:attrName>ppt_y</p:attrName>
                                        </p:attrNameLst>
                                      </p:cBhvr>
                                      <p:tavLst>
                                        <p:tav tm="0">
                                          <p:val>
                                            <p:strVal val="#ppt_y"/>
                                          </p:val>
                                        </p:tav>
                                        <p:tav tm="100000">
                                          <p:val>
                                            <p:strVal val="#ppt_y"/>
                                          </p:val>
                                        </p:tav>
                                      </p:tavLst>
                                    </p:anim>
                                  </p:childTnLst>
                                </p:cTn>
                              </p:par>
                              <p:par>
                                <p:cTn id="81" presetID="2" presetClass="entr" presetSubtype="4" decel="100000" fill="hold" grpId="0" nodeType="withEffect">
                                  <p:stCondLst>
                                    <p:cond delay="250"/>
                                  </p:stCondLst>
                                  <p:childTnLst>
                                    <p:set>
                                      <p:cBhvr>
                                        <p:cTn id="82" dur="1" fill="hold">
                                          <p:stCondLst>
                                            <p:cond delay="0"/>
                                          </p:stCondLst>
                                        </p:cTn>
                                        <p:tgtEl>
                                          <p:spTgt spid="39"/>
                                        </p:tgtEl>
                                        <p:attrNameLst>
                                          <p:attrName>style.visibility</p:attrName>
                                        </p:attrNameLst>
                                      </p:cBhvr>
                                      <p:to>
                                        <p:strVal val="visible"/>
                                      </p:to>
                                    </p:set>
                                    <p:anim calcmode="lin" valueType="num">
                                      <p:cBhvr additive="base">
                                        <p:cTn id="83" dur="500" fill="hold"/>
                                        <p:tgtEl>
                                          <p:spTgt spid="39"/>
                                        </p:tgtEl>
                                        <p:attrNameLst>
                                          <p:attrName>ppt_x</p:attrName>
                                        </p:attrNameLst>
                                      </p:cBhvr>
                                      <p:tavLst>
                                        <p:tav tm="0">
                                          <p:val>
                                            <p:strVal val="#ppt_x"/>
                                          </p:val>
                                        </p:tav>
                                        <p:tav tm="100000">
                                          <p:val>
                                            <p:strVal val="#ppt_x"/>
                                          </p:val>
                                        </p:tav>
                                      </p:tavLst>
                                    </p:anim>
                                    <p:anim calcmode="lin" valueType="num">
                                      <p:cBhvr additive="base">
                                        <p:cTn id="84" dur="500" fill="hold"/>
                                        <p:tgtEl>
                                          <p:spTgt spid="39"/>
                                        </p:tgtEl>
                                        <p:attrNameLst>
                                          <p:attrName>ppt_y</p:attrName>
                                        </p:attrNameLst>
                                      </p:cBhvr>
                                      <p:tavLst>
                                        <p:tav tm="0">
                                          <p:val>
                                            <p:strVal val="1+#ppt_h/2"/>
                                          </p:val>
                                        </p:tav>
                                        <p:tav tm="100000">
                                          <p:val>
                                            <p:strVal val="#ppt_y"/>
                                          </p:val>
                                        </p:tav>
                                      </p:tavLst>
                                    </p:anim>
                                  </p:childTnLst>
                                </p:cTn>
                              </p:par>
                            </p:childTnLst>
                          </p:cTn>
                        </p:par>
                        <p:par>
                          <p:cTn id="85" fill="hold">
                            <p:stCondLst>
                              <p:cond delay="8900"/>
                            </p:stCondLst>
                            <p:childTnLst>
                              <p:par>
                                <p:cTn id="86" presetID="22" presetClass="entr" presetSubtype="2" fill="hold" nodeType="afterEffect">
                                  <p:stCondLst>
                                    <p:cond delay="0"/>
                                  </p:stCondLst>
                                  <p:childTnLst>
                                    <p:set>
                                      <p:cBhvr>
                                        <p:cTn id="87" dur="1" fill="hold">
                                          <p:stCondLst>
                                            <p:cond delay="0"/>
                                          </p:stCondLst>
                                        </p:cTn>
                                        <p:tgtEl>
                                          <p:spTgt spid="23"/>
                                        </p:tgtEl>
                                        <p:attrNameLst>
                                          <p:attrName>style.visibility</p:attrName>
                                        </p:attrNameLst>
                                      </p:cBhvr>
                                      <p:to>
                                        <p:strVal val="visible"/>
                                      </p:to>
                                    </p:set>
                                    <p:animEffect transition="in" filter="wipe(right)">
                                      <p:cBhvr>
                                        <p:cTn id="88" dur="500"/>
                                        <p:tgtEl>
                                          <p:spTgt spid="23"/>
                                        </p:tgtEl>
                                      </p:cBhvr>
                                    </p:animEffect>
                                  </p:childTnLst>
                                </p:cTn>
                              </p:par>
                            </p:childTnLst>
                          </p:cTn>
                        </p:par>
                        <p:par>
                          <p:cTn id="89" fill="hold">
                            <p:stCondLst>
                              <p:cond delay="9400"/>
                            </p:stCondLst>
                            <p:childTnLst>
                              <p:par>
                                <p:cTn id="90" presetID="22" presetClass="entr" presetSubtype="8" fill="hold" grpId="0" nodeType="afterEffect">
                                  <p:stCondLst>
                                    <p:cond delay="0"/>
                                  </p:stCondLst>
                                  <p:childTnLst>
                                    <p:set>
                                      <p:cBhvr>
                                        <p:cTn id="91" dur="1" fill="hold">
                                          <p:stCondLst>
                                            <p:cond delay="0"/>
                                          </p:stCondLst>
                                        </p:cTn>
                                        <p:tgtEl>
                                          <p:spTgt spid="17">
                                            <p:txEl>
                                              <p:pRg st="0" end="0"/>
                                            </p:txEl>
                                          </p:spTgt>
                                        </p:tgtEl>
                                        <p:attrNameLst>
                                          <p:attrName>style.visibility</p:attrName>
                                        </p:attrNameLst>
                                      </p:cBhvr>
                                      <p:to>
                                        <p:strVal val="visible"/>
                                      </p:to>
                                    </p:set>
                                    <p:animEffect transition="in" filter="wipe(left)">
                                      <p:cBhvr>
                                        <p:cTn id="92" dur="500"/>
                                        <p:tgtEl>
                                          <p:spTgt spid="1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p:bldP spid="12" grpId="0" build="p">
        <p:tmplLst>
          <p:tmpl lvl="1">
            <p:tnLst>
              <p:par>
                <p:cTn presetID="2" presetClass="entr" presetSubtype="8" decel="100000" fill="hold" nodeType="afterEffect">
                  <p:stCondLst>
                    <p:cond delay="0"/>
                  </p:stCondLst>
                  <p:iterate type="wd">
                    <p:tmPct val="10000"/>
                  </p:iterate>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0-#ppt_w/2"/>
                          </p:val>
                        </p:tav>
                        <p:tav tm="100000">
                          <p:val>
                            <p:strVal val="#ppt_x"/>
                          </p:val>
                        </p:tav>
                      </p:tavLst>
                    </p:anim>
                    <p:anim calcmode="lin" valueType="num">
                      <p:cBhvr additive="base">
                        <p:cTn dur="500" fill="hold"/>
                        <p:tgtEl>
                          <p:spTgt spid="12"/>
                        </p:tgtEl>
                        <p:attrNameLst>
                          <p:attrName>ppt_y</p:attrName>
                        </p:attrNameLst>
                      </p:cBhvr>
                      <p:tavLst>
                        <p:tav tm="0">
                          <p:val>
                            <p:strVal val="#ppt_y"/>
                          </p:val>
                        </p:tav>
                        <p:tav tm="100000">
                          <p:val>
                            <p:strVal val="#ppt_y"/>
                          </p:val>
                        </p:tav>
                      </p:tavLst>
                    </p:anim>
                  </p:childTnLst>
                </p:cTn>
              </p:par>
            </p:tnLst>
          </p:tmpl>
        </p:tmplLst>
      </p:bldP>
      <p:bldP spid="13" grpId="0" build="p">
        <p:tmplLst>
          <p:tmpl lvl="1">
            <p:tnLst>
              <p:par>
                <p:cTn presetID="22" presetClass="entr" presetSubtype="2"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right)">
                      <p:cBhvr>
                        <p:cTn dur="500"/>
                        <p:tgtEl>
                          <p:spTgt spid="13"/>
                        </p:tgtEl>
                      </p:cBhvr>
                    </p:animEffect>
                  </p:childTnLst>
                </p:cTn>
              </p:par>
            </p:tnLst>
          </p:tmpl>
        </p:tmplLst>
      </p:bldP>
      <p:bldP spid="14"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0-#ppt_w/2"/>
                          </p:val>
                        </p:tav>
                        <p:tav tm="100000">
                          <p:val>
                            <p:strVal val="#ppt_x"/>
                          </p:val>
                        </p:tav>
                      </p:tavLst>
                    </p:anim>
                    <p:anim calcmode="lin" valueType="num">
                      <p:cBhvr additive="base">
                        <p:cTn dur="5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2" presetClass="entr" presetSubtype="2"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right)">
                      <p:cBhvr>
                        <p:cTn dur="500"/>
                        <p:tgtEl>
                          <p:spTgt spid="15"/>
                        </p:tgtEl>
                      </p:cBhvr>
                    </p:animEffect>
                  </p:childTnLst>
                </p:cTn>
              </p:par>
            </p:tnLst>
          </p:tmpl>
        </p:tmplLst>
      </p:bldP>
      <p:bldP spid="16"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0-#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7" grpId="0" build="p">
        <p:tmplLst>
          <p:tmpl lvl="1">
            <p:tnLst>
              <p:par>
                <p:cTn presetID="22" presetClass="entr" presetSubtype="8"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wipe(left)">
                      <p:cBhvr>
                        <p:cTn dur="500"/>
                        <p:tgtEl>
                          <p:spTgt spid="17"/>
                        </p:tgtEl>
                      </p:cBhvr>
                    </p:animEffect>
                  </p:childTnLst>
                </p:cTn>
              </p:par>
            </p:tnLst>
          </p:tmpl>
        </p:tmplLst>
      </p:bldP>
      <p:bldP spid="18" grpId="0" build="p">
        <p:tmplLst>
          <p:tmpl lvl="1">
            <p:tnLst>
              <p:par>
                <p:cTn presetID="2" presetClass="entr" presetSubtype="8" decel="100000" fill="hold" nodeType="afterEffect">
                  <p:stCondLst>
                    <p:cond delay="250"/>
                  </p:stCondLst>
                  <p:iterate type="wd">
                    <p:tmPct val="10000"/>
                  </p:iterate>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0-#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2" presetClass="entr" presetSubtype="2"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wipe(right)">
                      <p:cBhvr>
                        <p:cTn dur="500"/>
                        <p:tgtEl>
                          <p:spTgt spid="19"/>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6" grpId="0" animBg="1"/>
      <p:bldP spid="37" grpId="0" animBg="1"/>
      <p:bldP spid="38" grpId="0" animBg="1"/>
      <p:bldP spid="39"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Mobile 1">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1374700" y="4510269"/>
            <a:ext cx="12846751" cy="8431181"/>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pic>
        <p:nvPicPr>
          <p:cNvPr id="2" name="図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154569" y="911133"/>
            <a:ext cx="4142834" cy="8464733"/>
          </a:xfrm>
          <a:prstGeom prst="rect">
            <a:avLst/>
          </a:prstGeom>
          <a:effectLst/>
        </p:spPr>
      </p:pic>
      <p:sp>
        <p:nvSpPr>
          <p:cNvPr id="6" name="図プレースホルダー 2"/>
          <p:cNvSpPr>
            <a:spLocks noGrp="1"/>
          </p:cNvSpPr>
          <p:nvPr>
            <p:ph type="pic" sz="quarter" idx="12" hasCustomPrompt="1"/>
          </p:nvPr>
        </p:nvSpPr>
        <p:spPr>
          <a:xfrm>
            <a:off x="2455893" y="2008413"/>
            <a:ext cx="3525807" cy="6317252"/>
          </a:xfrm>
        </p:spPr>
        <p:txBody>
          <a:bodyPr>
            <a:normAutofit/>
          </a:bodyPr>
          <a:lstStyle>
            <a:lvl1pPr>
              <a:defRPr sz="2000"/>
            </a:lvl1pPr>
          </a:lstStyle>
          <a:p>
            <a:r>
              <a:rPr kumimoji="1" lang="en-US" altLang="ja-JP" dirty="0"/>
              <a:t>Add an image</a:t>
            </a:r>
            <a:endParaRPr kumimoji="1" lang="ja-JP" altLang="en-US" dirty="0"/>
          </a:p>
        </p:txBody>
      </p:sp>
      <p:sp>
        <p:nvSpPr>
          <p:cNvPr id="11" name="タイトル プレースホルダー 1"/>
          <p:cNvSpPr>
            <a:spLocks noGrp="1"/>
          </p:cNvSpPr>
          <p:nvPr>
            <p:ph type="title" hasCustomPrompt="1"/>
          </p:nvPr>
        </p:nvSpPr>
        <p:spPr>
          <a:xfrm>
            <a:off x="6635932" y="1946365"/>
            <a:ext cx="10930282"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12" name="正方形/長方形 11"/>
          <p:cNvSpPr/>
          <p:nvPr userDrawn="1"/>
        </p:nvSpPr>
        <p:spPr>
          <a:xfrm>
            <a:off x="6767064"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テキスト プレースホルダー 6"/>
          <p:cNvSpPr>
            <a:spLocks noGrp="1"/>
          </p:cNvSpPr>
          <p:nvPr>
            <p:ph type="body" sz="quarter" idx="24" hasCustomPrompt="1"/>
          </p:nvPr>
        </p:nvSpPr>
        <p:spPr>
          <a:xfrm>
            <a:off x="6635931" y="5497339"/>
            <a:ext cx="10954256"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363060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ppt_x"/>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750" fill="hold"/>
                                        <p:tgtEl>
                                          <p:spTgt spid="6"/>
                                        </p:tgtEl>
                                        <p:attrNameLst>
                                          <p:attrName>ppt_x</p:attrName>
                                        </p:attrNameLst>
                                      </p:cBhvr>
                                      <p:tavLst>
                                        <p:tav tm="0">
                                          <p:val>
                                            <p:strVal val="#ppt_x"/>
                                          </p:val>
                                        </p:tav>
                                        <p:tav tm="100000">
                                          <p:val>
                                            <p:strVal val="#ppt_x"/>
                                          </p:val>
                                        </p:tav>
                                      </p:tavLst>
                                    </p:anim>
                                    <p:anim calcmode="lin" valueType="num">
                                      <p:cBhvr additive="base">
                                        <p:cTn id="16" dur="750" fill="hold"/>
                                        <p:tgtEl>
                                          <p:spTgt spid="6"/>
                                        </p:tgtEl>
                                        <p:attrNameLst>
                                          <p:attrName>ppt_y</p:attrName>
                                        </p:attrNameLst>
                                      </p:cBhvr>
                                      <p:tavLst>
                                        <p:tav tm="0">
                                          <p:val>
                                            <p:strVal val="0-#ppt_h/2"/>
                                          </p:val>
                                        </p:tav>
                                        <p:tav tm="100000">
                                          <p:val>
                                            <p:strVal val="#ppt_y"/>
                                          </p:val>
                                        </p:tav>
                                      </p:tavLst>
                                    </p:anim>
                                  </p:childTnLst>
                                </p:cTn>
                              </p:par>
                            </p:childTnLst>
                          </p:cTn>
                        </p:par>
                        <p:par>
                          <p:cTn id="17" fill="hold">
                            <p:stCondLst>
                              <p:cond delay="1250"/>
                            </p:stCondLst>
                            <p:childTnLst>
                              <p:par>
                                <p:cTn id="18" presetID="22" presetClass="entr" presetSubtype="8"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750"/>
                                        <p:tgtEl>
                                          <p:spTgt spid="14"/>
                                        </p:tgtEl>
                                      </p:cBhvr>
                                    </p:animEffect>
                                  </p:childTnLst>
                                </p:cTn>
                              </p:par>
                            </p:childTnLst>
                          </p:cTn>
                        </p:par>
                        <p:par>
                          <p:cTn id="21" fill="hold">
                            <p:stCondLst>
                              <p:cond delay="2000"/>
                            </p:stCondLst>
                            <p:childTnLst>
                              <p:par>
                                <p:cTn id="22" presetID="2" presetClass="entr" presetSubtype="3" decel="100000" fill="hold" grpId="0" nodeType="afterEffect">
                                  <p:stCondLst>
                                    <p:cond delay="250"/>
                                  </p:stCondLst>
                                  <p:iterate type="wd">
                                    <p:tmPct val="10000"/>
                                  </p:iterate>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500" fill="hold"/>
                                        <p:tgtEl>
                                          <p:spTgt spid="11"/>
                                        </p:tgtEl>
                                        <p:attrNameLst>
                                          <p:attrName>ppt_x</p:attrName>
                                        </p:attrNameLst>
                                      </p:cBhvr>
                                      <p:tavLst>
                                        <p:tav tm="0">
                                          <p:val>
                                            <p:strVal val="1+#ppt_w/2"/>
                                          </p:val>
                                        </p:tav>
                                        <p:tav tm="100000">
                                          <p:val>
                                            <p:strVal val="#ppt_x"/>
                                          </p:val>
                                        </p:tav>
                                      </p:tavLst>
                                    </p:anim>
                                    <p:anim calcmode="lin" valueType="num">
                                      <p:cBhvr additive="base">
                                        <p:cTn id="25" dur="500" fill="hold"/>
                                        <p:tgtEl>
                                          <p:spTgt spid="11"/>
                                        </p:tgtEl>
                                        <p:attrNameLst>
                                          <p:attrName>ppt_y</p:attrName>
                                        </p:attrNameLst>
                                      </p:cBhvr>
                                      <p:tavLst>
                                        <p:tav tm="0">
                                          <p:val>
                                            <p:strVal val="0-#ppt_h/2"/>
                                          </p:val>
                                        </p:tav>
                                        <p:tav tm="100000">
                                          <p:val>
                                            <p:strVal val="#ppt_y"/>
                                          </p:val>
                                        </p:tav>
                                      </p:tavLst>
                                    </p:anim>
                                  </p:childTnLst>
                                </p:cTn>
                              </p:par>
                            </p:childTnLst>
                          </p:cTn>
                        </p:par>
                        <p:par>
                          <p:cTn id="26" fill="hold">
                            <p:stCondLst>
                              <p:cond delay="2900"/>
                            </p:stCondLst>
                            <p:childTnLst>
                              <p:par>
                                <p:cTn id="27" presetID="2" presetClass="entr" presetSubtype="2" decel="100000" fill="hold" grpId="0" nodeType="afterEffect">
                                  <p:stCondLst>
                                    <p:cond delay="50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500" fill="hold"/>
                                        <p:tgtEl>
                                          <p:spTgt spid="12"/>
                                        </p:tgtEl>
                                        <p:attrNameLst>
                                          <p:attrName>ppt_x</p:attrName>
                                        </p:attrNameLst>
                                      </p:cBhvr>
                                      <p:tavLst>
                                        <p:tav tm="0">
                                          <p:val>
                                            <p:strVal val="1+#ppt_w/2"/>
                                          </p:val>
                                        </p:tav>
                                        <p:tav tm="100000">
                                          <p:val>
                                            <p:strVal val="#ppt_x"/>
                                          </p:val>
                                        </p:tav>
                                      </p:tavLst>
                                    </p:anim>
                                    <p:anim calcmode="lin" valueType="num">
                                      <p:cBhvr additive="base">
                                        <p:cTn id="30" dur="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4" decel="100000" fill="hold" grpId="0" nodeType="withEffect">
                                  <p:stCondLst>
                                    <p:cond delay="500"/>
                                  </p:stCondLst>
                                  <p:childTnLst>
                                    <p:set>
                                      <p:cBhvr>
                                        <p:cTn id="32" dur="1" fill="hold">
                                          <p:stCondLst>
                                            <p:cond delay="0"/>
                                          </p:stCondLst>
                                        </p:cTn>
                                        <p:tgtEl>
                                          <p:spTgt spid="13">
                                            <p:txEl>
                                              <p:pRg st="0" end="0"/>
                                            </p:txEl>
                                          </p:spTgt>
                                        </p:tgtEl>
                                        <p:attrNameLst>
                                          <p:attrName>style.visibility</p:attrName>
                                        </p:attrNameLst>
                                      </p:cBhvr>
                                      <p:to>
                                        <p:strVal val="visible"/>
                                      </p:to>
                                    </p:set>
                                    <p:anim calcmode="lin" valueType="num">
                                      <p:cBhvr additive="base">
                                        <p:cTn id="33" dur="500" fill="hold"/>
                                        <p:tgtEl>
                                          <p:spTgt spid="13">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11" grpId="0"/>
      <p:bldP spid="12" grpId="0" animBg="1"/>
      <p:bldP spid="13" grpId="0" build="p">
        <p:tmplLst>
          <p:tmpl lvl="1">
            <p:tnLst>
              <p:par>
                <p:cTn presetID="2" presetClass="entr" presetSubtype="4" decel="100000" fill="hold" nodeType="withEffect">
                  <p:stCondLst>
                    <p:cond delay="50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ppt_x"/>
                          </p:val>
                        </p:tav>
                        <p:tav tm="100000">
                          <p:val>
                            <p:strVal val="#ppt_x"/>
                          </p:val>
                        </p:tav>
                      </p:tavLst>
                    </p:anim>
                    <p:anim calcmode="lin" valueType="num">
                      <p:cBhvr additive="base">
                        <p:cTn dur="500" fill="hold"/>
                        <p:tgtEl>
                          <p:spTgt spid="13"/>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 5 Items">
    <p:spTree>
      <p:nvGrpSpPr>
        <p:cNvPr id="1" name=""/>
        <p:cNvGrpSpPr/>
        <p:nvPr/>
      </p:nvGrpSpPr>
      <p:grpSpPr>
        <a:xfrm>
          <a:off x="0" y="0"/>
          <a:ext cx="0" cy="0"/>
          <a:chOff x="0" y="0"/>
          <a:chExt cx="0" cy="0"/>
        </a:xfrm>
      </p:grpSpPr>
      <p:sp>
        <p:nvSpPr>
          <p:cNvPr id="30" name="正方形/長方形 29"/>
          <p:cNvSpPr/>
          <p:nvPr userDrawn="1"/>
        </p:nvSpPr>
        <p:spPr>
          <a:xfrm>
            <a:off x="0" y="0"/>
            <a:ext cx="8459130"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306" y="1173479"/>
            <a:ext cx="6723724" cy="8207948"/>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円/楕円 4"/>
          <p:cNvSpPr/>
          <p:nvPr userDrawn="1"/>
        </p:nvSpPr>
        <p:spPr>
          <a:xfrm>
            <a:off x="8135094" y="2190934"/>
            <a:ext cx="648072" cy="64807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8135094" y="3551824"/>
            <a:ext cx="648072" cy="64807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8" name="円/楕円 7"/>
          <p:cNvSpPr/>
          <p:nvPr userDrawn="1"/>
        </p:nvSpPr>
        <p:spPr>
          <a:xfrm>
            <a:off x="8135094" y="4912714"/>
            <a:ext cx="648072" cy="64807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9" name="円/楕円 8"/>
          <p:cNvSpPr/>
          <p:nvPr userDrawn="1"/>
        </p:nvSpPr>
        <p:spPr>
          <a:xfrm>
            <a:off x="8135094" y="6273604"/>
            <a:ext cx="648072" cy="64807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10" name="円/楕円 9"/>
          <p:cNvSpPr/>
          <p:nvPr userDrawn="1"/>
        </p:nvSpPr>
        <p:spPr>
          <a:xfrm>
            <a:off x="8135094" y="7634494"/>
            <a:ext cx="648072" cy="64807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2" name="テキスト プレースホルダー 6"/>
          <p:cNvSpPr>
            <a:spLocks noGrp="1"/>
          </p:cNvSpPr>
          <p:nvPr>
            <p:ph type="body" sz="quarter" idx="15" hasCustomPrompt="1"/>
          </p:nvPr>
        </p:nvSpPr>
        <p:spPr>
          <a:xfrm>
            <a:off x="9000327" y="1938601"/>
            <a:ext cx="8279783" cy="936104"/>
          </a:xfrm>
        </p:spPr>
        <p:txBody>
          <a:bodyPr anchor="b">
            <a:normAutofit/>
          </a:bodyPr>
          <a:lstStyle>
            <a:lvl1pPr algn="l">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3" name="テキスト プレースホルダー 6"/>
          <p:cNvSpPr>
            <a:spLocks noGrp="1"/>
          </p:cNvSpPr>
          <p:nvPr>
            <p:ph type="body" sz="quarter" idx="16" hasCustomPrompt="1"/>
          </p:nvPr>
        </p:nvSpPr>
        <p:spPr>
          <a:xfrm>
            <a:off x="9000327" y="2658681"/>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19" hasCustomPrompt="1"/>
          </p:nvPr>
        </p:nvSpPr>
        <p:spPr>
          <a:xfrm>
            <a:off x="9000327" y="3301229"/>
            <a:ext cx="8279783" cy="936104"/>
          </a:xfrm>
        </p:spPr>
        <p:txBody>
          <a:bodyPr anchor="b">
            <a:normAutofit/>
          </a:bodyPr>
          <a:lstStyle>
            <a:lvl1pPr algn="l">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0" hasCustomPrompt="1"/>
          </p:nvPr>
        </p:nvSpPr>
        <p:spPr>
          <a:xfrm>
            <a:off x="9000327" y="4021309"/>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1" hasCustomPrompt="1"/>
          </p:nvPr>
        </p:nvSpPr>
        <p:spPr>
          <a:xfrm>
            <a:off x="9000327" y="4663857"/>
            <a:ext cx="8279783" cy="936104"/>
          </a:xfrm>
        </p:spPr>
        <p:txBody>
          <a:bodyPr anchor="b">
            <a:normAutofit/>
          </a:bodyPr>
          <a:lstStyle>
            <a:lvl1pPr algn="l">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9000327" y="5383937"/>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テキスト プレースホルダー 6"/>
          <p:cNvSpPr>
            <a:spLocks noGrp="1"/>
          </p:cNvSpPr>
          <p:nvPr>
            <p:ph type="body" sz="quarter" idx="23" hasCustomPrompt="1"/>
          </p:nvPr>
        </p:nvSpPr>
        <p:spPr>
          <a:xfrm>
            <a:off x="9000327" y="6026485"/>
            <a:ext cx="8279783" cy="936104"/>
          </a:xfrm>
        </p:spPr>
        <p:txBody>
          <a:bodyPr anchor="b">
            <a:normAutofit/>
          </a:bodyPr>
          <a:lstStyle>
            <a:lvl1pPr algn="l">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4" hasCustomPrompt="1"/>
          </p:nvPr>
        </p:nvSpPr>
        <p:spPr>
          <a:xfrm>
            <a:off x="9000327" y="6746565"/>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8" name="テキスト プレースホルダー 6"/>
          <p:cNvSpPr>
            <a:spLocks noGrp="1"/>
          </p:cNvSpPr>
          <p:nvPr>
            <p:ph type="body" sz="quarter" idx="25" hasCustomPrompt="1"/>
          </p:nvPr>
        </p:nvSpPr>
        <p:spPr>
          <a:xfrm>
            <a:off x="9000327" y="7389113"/>
            <a:ext cx="8279783" cy="936104"/>
          </a:xfrm>
        </p:spPr>
        <p:txBody>
          <a:bodyPr anchor="b">
            <a:normAutofit/>
          </a:bodyPr>
          <a:lstStyle>
            <a:lvl1pPr algn="l">
              <a:defRPr sz="360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29" name="テキスト プレースホルダー 6"/>
          <p:cNvSpPr>
            <a:spLocks noGrp="1"/>
          </p:cNvSpPr>
          <p:nvPr>
            <p:ph type="body" sz="quarter" idx="26" hasCustomPrompt="1"/>
          </p:nvPr>
        </p:nvSpPr>
        <p:spPr>
          <a:xfrm>
            <a:off x="9000327" y="8109193"/>
            <a:ext cx="8279783" cy="603684"/>
          </a:xfrm>
        </p:spPr>
        <p:txBody>
          <a:bodyPr anchor="t">
            <a:normAutofit/>
          </a:bodyPr>
          <a:lstStyle>
            <a:lvl1pPr algn="l">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32"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4128820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randombar(horizontal)">
                                      <p:cBhvr>
                                        <p:cTn id="7" dur="500"/>
                                        <p:tgtEl>
                                          <p:spTgt spid="30"/>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0-#ppt_w/2"/>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250"/>
                                  </p:stCondLst>
                                  <p:childTnLst>
                                    <p:set>
                                      <p:cBhvr>
                                        <p:cTn id="15" dur="1" fill="hold">
                                          <p:stCondLst>
                                            <p:cond delay="0"/>
                                          </p:stCondLst>
                                        </p:cTn>
                                        <p:tgtEl>
                                          <p:spTgt spid="5"/>
                                        </p:tgtEl>
                                        <p:attrNameLst>
                                          <p:attrName>style.visibility</p:attrName>
                                        </p:attrNameLst>
                                      </p:cBhvr>
                                      <p:to>
                                        <p:strVal val="visible"/>
                                      </p:to>
                                    </p:set>
                                    <p:anim calcmode="lin" valueType="num">
                                      <p:cBhvr additive="base">
                                        <p:cTn id="16" dur="500" fill="hold"/>
                                        <p:tgtEl>
                                          <p:spTgt spid="5"/>
                                        </p:tgtEl>
                                        <p:attrNameLst>
                                          <p:attrName>ppt_x</p:attrName>
                                        </p:attrNameLst>
                                      </p:cBhvr>
                                      <p:tavLst>
                                        <p:tav tm="0">
                                          <p:val>
                                            <p:strVal val="#ppt_x"/>
                                          </p:val>
                                        </p:tav>
                                        <p:tav tm="100000">
                                          <p:val>
                                            <p:strVal val="#ppt_x"/>
                                          </p:val>
                                        </p:tav>
                                      </p:tavLst>
                                    </p:anim>
                                    <p:anim calcmode="lin" valueType="num">
                                      <p:cBhvr additive="base">
                                        <p:cTn id="17" dur="500" fill="hold"/>
                                        <p:tgtEl>
                                          <p:spTgt spid="5"/>
                                        </p:tgtEl>
                                        <p:attrNameLst>
                                          <p:attrName>ppt_y</p:attrName>
                                        </p:attrNameLst>
                                      </p:cBhvr>
                                      <p:tavLst>
                                        <p:tav tm="0">
                                          <p:val>
                                            <p:strVal val="0-#ppt_h/2"/>
                                          </p:val>
                                        </p:tav>
                                        <p:tav tm="100000">
                                          <p:val>
                                            <p:strVal val="#ppt_y"/>
                                          </p:val>
                                        </p:tav>
                                      </p:tavLst>
                                    </p:anim>
                                  </p:childTnLst>
                                </p:cTn>
                              </p:par>
                              <p:par>
                                <p:cTn id="18" presetID="2" presetClass="entr" presetSubtype="1" decel="100000" fill="hold" grpId="0" nodeType="withEffect">
                                  <p:stCondLst>
                                    <p:cond delay="250"/>
                                  </p:stCondLst>
                                  <p:childTnLst>
                                    <p:set>
                                      <p:cBhvr>
                                        <p:cTn id="19" dur="1" fill="hold">
                                          <p:stCondLst>
                                            <p:cond delay="0"/>
                                          </p:stCondLst>
                                        </p:cTn>
                                        <p:tgtEl>
                                          <p:spTgt spid="12">
                                            <p:txEl>
                                              <p:pRg st="0" end="0"/>
                                            </p:txEl>
                                          </p:spTgt>
                                        </p:tgtEl>
                                        <p:attrNameLst>
                                          <p:attrName>style.visibility</p:attrName>
                                        </p:attrNameLst>
                                      </p:cBhvr>
                                      <p:to>
                                        <p:strVal val="visible"/>
                                      </p:to>
                                    </p:set>
                                    <p:anim calcmode="lin" valueType="num">
                                      <p:cBhvr additive="base">
                                        <p:cTn id="20"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12">
                                            <p:txEl>
                                              <p:pRg st="0" end="0"/>
                                            </p:txEl>
                                          </p:spTgt>
                                        </p:tgtEl>
                                        <p:attrNameLst>
                                          <p:attrName>ppt_y</p:attrName>
                                        </p:attrNameLst>
                                      </p:cBhvr>
                                      <p:tavLst>
                                        <p:tav tm="0">
                                          <p:val>
                                            <p:strVal val="0-#ppt_h/2"/>
                                          </p:val>
                                        </p:tav>
                                        <p:tav tm="100000">
                                          <p:val>
                                            <p:strVal val="#ppt_y"/>
                                          </p:val>
                                        </p:tav>
                                      </p:tavLst>
                                    </p:anim>
                                  </p:childTnLst>
                                </p:cTn>
                              </p:par>
                              <p:par>
                                <p:cTn id="22" presetID="2" presetClass="entr" presetSubtype="2" decel="100000" fill="hold" grpId="0" nodeType="withEffect">
                                  <p:stCondLst>
                                    <p:cond delay="250"/>
                                  </p:stCondLst>
                                  <p:childTnLst>
                                    <p:set>
                                      <p:cBhvr>
                                        <p:cTn id="23" dur="1" fill="hold">
                                          <p:stCondLst>
                                            <p:cond delay="0"/>
                                          </p:stCondLst>
                                        </p:cTn>
                                        <p:tgtEl>
                                          <p:spTgt spid="13">
                                            <p:txEl>
                                              <p:pRg st="0" end="0"/>
                                            </p:txEl>
                                          </p:spTgt>
                                        </p:tgtEl>
                                        <p:attrNameLst>
                                          <p:attrName>style.visibility</p:attrName>
                                        </p:attrNameLst>
                                      </p:cBhvr>
                                      <p:to>
                                        <p:strVal val="visible"/>
                                      </p:to>
                                    </p:set>
                                    <p:anim calcmode="lin" valueType="num">
                                      <p:cBhvr additive="base">
                                        <p:cTn id="24" dur="500" fill="hold"/>
                                        <p:tgtEl>
                                          <p:spTgt spid="13">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13">
                                            <p:txEl>
                                              <p:pRg st="0" end="0"/>
                                            </p:txEl>
                                          </p:spTgt>
                                        </p:tgtEl>
                                        <p:attrNameLst>
                                          <p:attrName>ppt_y</p:attrName>
                                        </p:attrNameLst>
                                      </p:cBhvr>
                                      <p:tavLst>
                                        <p:tav tm="0">
                                          <p:val>
                                            <p:strVal val="#ppt_y"/>
                                          </p:val>
                                        </p:tav>
                                        <p:tav tm="100000">
                                          <p:val>
                                            <p:strVal val="#ppt_y"/>
                                          </p:val>
                                        </p:tav>
                                      </p:tavLst>
                                    </p:anim>
                                  </p:childTnLst>
                                </p:cTn>
                              </p:par>
                            </p:childTnLst>
                          </p:cTn>
                        </p:par>
                        <p:par>
                          <p:cTn id="26" fill="hold">
                            <p:stCondLst>
                              <p:cond delay="1750"/>
                            </p:stCondLst>
                            <p:childTnLst>
                              <p:par>
                                <p:cTn id="27" presetID="2" presetClass="entr" presetSubtype="1" decel="100000" fill="hold" grpId="0" nodeType="afterEffect">
                                  <p:stCondLst>
                                    <p:cond delay="25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500" fill="hold"/>
                                        <p:tgtEl>
                                          <p:spTgt spid="7"/>
                                        </p:tgtEl>
                                        <p:attrNameLst>
                                          <p:attrName>ppt_x</p:attrName>
                                        </p:attrNameLst>
                                      </p:cBhvr>
                                      <p:tavLst>
                                        <p:tav tm="0">
                                          <p:val>
                                            <p:strVal val="#ppt_x"/>
                                          </p:val>
                                        </p:tav>
                                        <p:tav tm="100000">
                                          <p:val>
                                            <p:strVal val="#ppt_x"/>
                                          </p:val>
                                        </p:tav>
                                      </p:tavLst>
                                    </p:anim>
                                    <p:anim calcmode="lin" valueType="num">
                                      <p:cBhvr additive="base">
                                        <p:cTn id="30" dur="500" fill="hold"/>
                                        <p:tgtEl>
                                          <p:spTgt spid="7"/>
                                        </p:tgtEl>
                                        <p:attrNameLst>
                                          <p:attrName>ppt_y</p:attrName>
                                        </p:attrNameLst>
                                      </p:cBhvr>
                                      <p:tavLst>
                                        <p:tav tm="0">
                                          <p:val>
                                            <p:strVal val="0-#ppt_h/2"/>
                                          </p:val>
                                        </p:tav>
                                        <p:tav tm="100000">
                                          <p:val>
                                            <p:strVal val="#ppt_y"/>
                                          </p:val>
                                        </p:tav>
                                      </p:tavLst>
                                    </p:anim>
                                  </p:childTnLst>
                                </p:cTn>
                              </p:par>
                              <p:par>
                                <p:cTn id="31" presetID="2" presetClass="entr" presetSubtype="1" decel="100000" fill="hold" grpId="0" nodeType="withEffect">
                                  <p:stCondLst>
                                    <p:cond delay="250"/>
                                  </p:stCondLst>
                                  <p:childTnLst>
                                    <p:set>
                                      <p:cBhvr>
                                        <p:cTn id="32" dur="1" fill="hold">
                                          <p:stCondLst>
                                            <p:cond delay="0"/>
                                          </p:stCondLst>
                                        </p:cTn>
                                        <p:tgtEl>
                                          <p:spTgt spid="20">
                                            <p:txEl>
                                              <p:pRg st="0" end="0"/>
                                            </p:txEl>
                                          </p:spTgt>
                                        </p:tgtEl>
                                        <p:attrNameLst>
                                          <p:attrName>style.visibility</p:attrName>
                                        </p:attrNameLst>
                                      </p:cBhvr>
                                      <p:to>
                                        <p:strVal val="visible"/>
                                      </p:to>
                                    </p:set>
                                    <p:anim calcmode="lin" valueType="num">
                                      <p:cBhvr additive="base">
                                        <p:cTn id="33"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0">
                                            <p:txEl>
                                              <p:pRg st="0" end="0"/>
                                            </p:txEl>
                                          </p:spTgt>
                                        </p:tgtEl>
                                        <p:attrNameLst>
                                          <p:attrName>ppt_y</p:attrName>
                                        </p:attrNameLst>
                                      </p:cBhvr>
                                      <p:tavLst>
                                        <p:tav tm="0">
                                          <p:val>
                                            <p:strVal val="0-#ppt_h/2"/>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21">
                                            <p:txEl>
                                              <p:pRg st="0" end="0"/>
                                            </p:txEl>
                                          </p:spTgt>
                                        </p:tgtEl>
                                        <p:attrNameLst>
                                          <p:attrName>style.visibility</p:attrName>
                                        </p:attrNameLst>
                                      </p:cBhvr>
                                      <p:to>
                                        <p:strVal val="visible"/>
                                      </p:to>
                                    </p:set>
                                    <p:anim calcmode="lin" valueType="num">
                                      <p:cBhvr additive="base">
                                        <p:cTn id="37" dur="500" fill="hold"/>
                                        <p:tgtEl>
                                          <p:spTgt spid="21">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21">
                                            <p:txEl>
                                              <p:pRg st="0" end="0"/>
                                            </p:txEl>
                                          </p:spTgt>
                                        </p:tgtEl>
                                        <p:attrNameLst>
                                          <p:attrName>ppt_y</p:attrName>
                                        </p:attrNameLst>
                                      </p:cBhvr>
                                      <p:tavLst>
                                        <p:tav tm="0">
                                          <p:val>
                                            <p:strVal val="#ppt_y"/>
                                          </p:val>
                                        </p:tav>
                                        <p:tav tm="100000">
                                          <p:val>
                                            <p:strVal val="#ppt_y"/>
                                          </p:val>
                                        </p:tav>
                                      </p:tavLst>
                                    </p:anim>
                                  </p:childTnLst>
                                </p:cTn>
                              </p:par>
                            </p:childTnLst>
                          </p:cTn>
                        </p:par>
                        <p:par>
                          <p:cTn id="39" fill="hold">
                            <p:stCondLst>
                              <p:cond delay="2500"/>
                            </p:stCondLst>
                            <p:childTnLst>
                              <p:par>
                                <p:cTn id="40" presetID="2" presetClass="entr" presetSubtype="1" decel="100000" fill="hold" grpId="0" nodeType="afterEffect">
                                  <p:stCondLst>
                                    <p:cond delay="250"/>
                                  </p:stCondLst>
                                  <p:childTnLst>
                                    <p:set>
                                      <p:cBhvr>
                                        <p:cTn id="41" dur="1" fill="hold">
                                          <p:stCondLst>
                                            <p:cond delay="0"/>
                                          </p:stCondLst>
                                        </p:cTn>
                                        <p:tgtEl>
                                          <p:spTgt spid="8"/>
                                        </p:tgtEl>
                                        <p:attrNameLst>
                                          <p:attrName>style.visibility</p:attrName>
                                        </p:attrNameLst>
                                      </p:cBhvr>
                                      <p:to>
                                        <p:strVal val="visible"/>
                                      </p:to>
                                    </p:set>
                                    <p:anim calcmode="lin" valueType="num">
                                      <p:cBhvr additive="base">
                                        <p:cTn id="42" dur="500" fill="hold"/>
                                        <p:tgtEl>
                                          <p:spTgt spid="8"/>
                                        </p:tgtEl>
                                        <p:attrNameLst>
                                          <p:attrName>ppt_x</p:attrName>
                                        </p:attrNameLst>
                                      </p:cBhvr>
                                      <p:tavLst>
                                        <p:tav tm="0">
                                          <p:val>
                                            <p:strVal val="#ppt_x"/>
                                          </p:val>
                                        </p:tav>
                                        <p:tav tm="100000">
                                          <p:val>
                                            <p:strVal val="#ppt_x"/>
                                          </p:val>
                                        </p:tav>
                                      </p:tavLst>
                                    </p:anim>
                                    <p:anim calcmode="lin" valueType="num">
                                      <p:cBhvr additive="base">
                                        <p:cTn id="43" dur="500" fill="hold"/>
                                        <p:tgtEl>
                                          <p:spTgt spid="8"/>
                                        </p:tgtEl>
                                        <p:attrNameLst>
                                          <p:attrName>ppt_y</p:attrName>
                                        </p:attrNameLst>
                                      </p:cBhvr>
                                      <p:tavLst>
                                        <p:tav tm="0">
                                          <p:val>
                                            <p:strVal val="0-#ppt_h/2"/>
                                          </p:val>
                                        </p:tav>
                                        <p:tav tm="100000">
                                          <p:val>
                                            <p:strVal val="#ppt_y"/>
                                          </p:val>
                                        </p:tav>
                                      </p:tavLst>
                                    </p:anim>
                                  </p:childTnLst>
                                </p:cTn>
                              </p:par>
                              <p:par>
                                <p:cTn id="44" presetID="2" presetClass="entr" presetSubtype="1" decel="100000" fill="hold" grpId="0" nodeType="withEffect">
                                  <p:stCondLst>
                                    <p:cond delay="250"/>
                                  </p:stCondLst>
                                  <p:childTnLst>
                                    <p:set>
                                      <p:cBhvr>
                                        <p:cTn id="45" dur="1" fill="hold">
                                          <p:stCondLst>
                                            <p:cond delay="0"/>
                                          </p:stCondLst>
                                        </p:cTn>
                                        <p:tgtEl>
                                          <p:spTgt spid="24">
                                            <p:txEl>
                                              <p:pRg st="0" end="0"/>
                                            </p:txEl>
                                          </p:spTgt>
                                        </p:tgtEl>
                                        <p:attrNameLst>
                                          <p:attrName>style.visibility</p:attrName>
                                        </p:attrNameLst>
                                      </p:cBhvr>
                                      <p:to>
                                        <p:strVal val="visible"/>
                                      </p:to>
                                    </p:set>
                                    <p:anim calcmode="lin" valueType="num">
                                      <p:cBhvr additive="base">
                                        <p:cTn id="46" dur="500" fill="hold"/>
                                        <p:tgtEl>
                                          <p:spTgt spid="24">
                                            <p:txEl>
                                              <p:pRg st="0" end="0"/>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24">
                                            <p:txEl>
                                              <p:pRg st="0" end="0"/>
                                            </p:txEl>
                                          </p:spTgt>
                                        </p:tgtEl>
                                        <p:attrNameLst>
                                          <p:attrName>ppt_y</p:attrName>
                                        </p:attrNameLst>
                                      </p:cBhvr>
                                      <p:tavLst>
                                        <p:tav tm="0">
                                          <p:val>
                                            <p:strVal val="0-#ppt_h/2"/>
                                          </p:val>
                                        </p:tav>
                                        <p:tav tm="100000">
                                          <p:val>
                                            <p:strVal val="#ppt_y"/>
                                          </p:val>
                                        </p:tav>
                                      </p:tavLst>
                                    </p:anim>
                                  </p:childTnLst>
                                </p:cTn>
                              </p:par>
                              <p:par>
                                <p:cTn id="48" presetID="2" presetClass="entr" presetSubtype="2" decel="100000" fill="hold" grpId="0" nodeType="withEffect">
                                  <p:stCondLst>
                                    <p:cond delay="250"/>
                                  </p:stCondLst>
                                  <p:childTnLst>
                                    <p:set>
                                      <p:cBhvr>
                                        <p:cTn id="49" dur="1" fill="hold">
                                          <p:stCondLst>
                                            <p:cond delay="0"/>
                                          </p:stCondLst>
                                        </p:cTn>
                                        <p:tgtEl>
                                          <p:spTgt spid="25">
                                            <p:txEl>
                                              <p:pRg st="0" end="0"/>
                                            </p:txEl>
                                          </p:spTgt>
                                        </p:tgtEl>
                                        <p:attrNameLst>
                                          <p:attrName>style.visibility</p:attrName>
                                        </p:attrNameLst>
                                      </p:cBhvr>
                                      <p:to>
                                        <p:strVal val="visible"/>
                                      </p:to>
                                    </p:set>
                                    <p:anim calcmode="lin" valueType="num">
                                      <p:cBhvr additive="base">
                                        <p:cTn id="50" dur="500" fill="hold"/>
                                        <p:tgtEl>
                                          <p:spTgt spid="25">
                                            <p:txEl>
                                              <p:pRg st="0" end="0"/>
                                            </p:txEl>
                                          </p:spTgt>
                                        </p:tgtEl>
                                        <p:attrNameLst>
                                          <p:attrName>ppt_x</p:attrName>
                                        </p:attrNameLst>
                                      </p:cBhvr>
                                      <p:tavLst>
                                        <p:tav tm="0">
                                          <p:val>
                                            <p:strVal val="1+#ppt_w/2"/>
                                          </p:val>
                                        </p:tav>
                                        <p:tav tm="100000">
                                          <p:val>
                                            <p:strVal val="#ppt_x"/>
                                          </p:val>
                                        </p:tav>
                                      </p:tavLst>
                                    </p:anim>
                                    <p:anim calcmode="lin" valueType="num">
                                      <p:cBhvr additive="base">
                                        <p:cTn id="51" dur="500" fill="hold"/>
                                        <p:tgtEl>
                                          <p:spTgt spid="25">
                                            <p:txEl>
                                              <p:pRg st="0" end="0"/>
                                            </p:txEl>
                                          </p:spTgt>
                                        </p:tgtEl>
                                        <p:attrNameLst>
                                          <p:attrName>ppt_y</p:attrName>
                                        </p:attrNameLst>
                                      </p:cBhvr>
                                      <p:tavLst>
                                        <p:tav tm="0">
                                          <p:val>
                                            <p:strVal val="#ppt_y"/>
                                          </p:val>
                                        </p:tav>
                                        <p:tav tm="100000">
                                          <p:val>
                                            <p:strVal val="#ppt_y"/>
                                          </p:val>
                                        </p:tav>
                                      </p:tavLst>
                                    </p:anim>
                                  </p:childTnLst>
                                </p:cTn>
                              </p:par>
                            </p:childTnLst>
                          </p:cTn>
                        </p:par>
                        <p:par>
                          <p:cTn id="52" fill="hold">
                            <p:stCondLst>
                              <p:cond delay="3250"/>
                            </p:stCondLst>
                            <p:childTnLst>
                              <p:par>
                                <p:cTn id="53" presetID="2" presetClass="entr" presetSubtype="1" decel="100000" fill="hold" grpId="0" nodeType="afterEffect">
                                  <p:stCondLst>
                                    <p:cond delay="250"/>
                                  </p:stCondLst>
                                  <p:childTnLst>
                                    <p:set>
                                      <p:cBhvr>
                                        <p:cTn id="54" dur="1" fill="hold">
                                          <p:stCondLst>
                                            <p:cond delay="0"/>
                                          </p:stCondLst>
                                        </p:cTn>
                                        <p:tgtEl>
                                          <p:spTgt spid="9"/>
                                        </p:tgtEl>
                                        <p:attrNameLst>
                                          <p:attrName>style.visibility</p:attrName>
                                        </p:attrNameLst>
                                      </p:cBhvr>
                                      <p:to>
                                        <p:strVal val="visible"/>
                                      </p:to>
                                    </p:set>
                                    <p:anim calcmode="lin" valueType="num">
                                      <p:cBhvr additive="base">
                                        <p:cTn id="55" dur="500" fill="hold"/>
                                        <p:tgtEl>
                                          <p:spTgt spid="9"/>
                                        </p:tgtEl>
                                        <p:attrNameLst>
                                          <p:attrName>ppt_x</p:attrName>
                                        </p:attrNameLst>
                                      </p:cBhvr>
                                      <p:tavLst>
                                        <p:tav tm="0">
                                          <p:val>
                                            <p:strVal val="#ppt_x"/>
                                          </p:val>
                                        </p:tav>
                                        <p:tav tm="100000">
                                          <p:val>
                                            <p:strVal val="#ppt_x"/>
                                          </p:val>
                                        </p:tav>
                                      </p:tavLst>
                                    </p:anim>
                                    <p:anim calcmode="lin" valueType="num">
                                      <p:cBhvr additive="base">
                                        <p:cTn id="56" dur="500" fill="hold"/>
                                        <p:tgtEl>
                                          <p:spTgt spid="9"/>
                                        </p:tgtEl>
                                        <p:attrNameLst>
                                          <p:attrName>ppt_y</p:attrName>
                                        </p:attrNameLst>
                                      </p:cBhvr>
                                      <p:tavLst>
                                        <p:tav tm="0">
                                          <p:val>
                                            <p:strVal val="0-#ppt_h/2"/>
                                          </p:val>
                                        </p:tav>
                                        <p:tav tm="100000">
                                          <p:val>
                                            <p:strVal val="#ppt_y"/>
                                          </p:val>
                                        </p:tav>
                                      </p:tavLst>
                                    </p:anim>
                                  </p:childTnLst>
                                </p:cTn>
                              </p:par>
                              <p:par>
                                <p:cTn id="57" presetID="2" presetClass="entr" presetSubtype="1" decel="100000" fill="hold" grpId="0" nodeType="withEffect">
                                  <p:stCondLst>
                                    <p:cond delay="250"/>
                                  </p:stCondLst>
                                  <p:childTnLst>
                                    <p:set>
                                      <p:cBhvr>
                                        <p:cTn id="58" dur="1" fill="hold">
                                          <p:stCondLst>
                                            <p:cond delay="0"/>
                                          </p:stCondLst>
                                        </p:cTn>
                                        <p:tgtEl>
                                          <p:spTgt spid="26">
                                            <p:txEl>
                                              <p:pRg st="0" end="0"/>
                                            </p:txEl>
                                          </p:spTgt>
                                        </p:tgtEl>
                                        <p:attrNameLst>
                                          <p:attrName>style.visibility</p:attrName>
                                        </p:attrNameLst>
                                      </p:cBhvr>
                                      <p:to>
                                        <p:strVal val="visible"/>
                                      </p:to>
                                    </p:set>
                                    <p:anim calcmode="lin" valueType="num">
                                      <p:cBhvr additive="base">
                                        <p:cTn id="59" dur="500" fill="hold"/>
                                        <p:tgtEl>
                                          <p:spTgt spid="26">
                                            <p:txEl>
                                              <p:pRg st="0" end="0"/>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6">
                                            <p:txEl>
                                              <p:pRg st="0" end="0"/>
                                            </p:txEl>
                                          </p:spTgt>
                                        </p:tgtEl>
                                        <p:attrNameLst>
                                          <p:attrName>ppt_y</p:attrName>
                                        </p:attrNameLst>
                                      </p:cBhvr>
                                      <p:tavLst>
                                        <p:tav tm="0">
                                          <p:val>
                                            <p:strVal val="0-#ppt_h/2"/>
                                          </p:val>
                                        </p:tav>
                                        <p:tav tm="100000">
                                          <p:val>
                                            <p:strVal val="#ppt_y"/>
                                          </p:val>
                                        </p:tav>
                                      </p:tavLst>
                                    </p:anim>
                                  </p:childTnLst>
                                </p:cTn>
                              </p:par>
                              <p:par>
                                <p:cTn id="61" presetID="2" presetClass="entr" presetSubtype="2" decel="100000" fill="hold" grpId="0" nodeType="withEffect">
                                  <p:stCondLst>
                                    <p:cond delay="250"/>
                                  </p:stCondLst>
                                  <p:childTnLst>
                                    <p:set>
                                      <p:cBhvr>
                                        <p:cTn id="62" dur="1" fill="hold">
                                          <p:stCondLst>
                                            <p:cond delay="0"/>
                                          </p:stCondLst>
                                        </p:cTn>
                                        <p:tgtEl>
                                          <p:spTgt spid="27">
                                            <p:txEl>
                                              <p:pRg st="0" end="0"/>
                                            </p:txEl>
                                          </p:spTgt>
                                        </p:tgtEl>
                                        <p:attrNameLst>
                                          <p:attrName>style.visibility</p:attrName>
                                        </p:attrNameLst>
                                      </p:cBhvr>
                                      <p:to>
                                        <p:strVal val="visible"/>
                                      </p:to>
                                    </p:set>
                                    <p:anim calcmode="lin" valueType="num">
                                      <p:cBhvr additive="base">
                                        <p:cTn id="63" dur="500" fill="hold"/>
                                        <p:tgtEl>
                                          <p:spTgt spid="27">
                                            <p:txEl>
                                              <p:pRg st="0" end="0"/>
                                            </p:txEl>
                                          </p:spTgt>
                                        </p:tgtEl>
                                        <p:attrNameLst>
                                          <p:attrName>ppt_x</p:attrName>
                                        </p:attrNameLst>
                                      </p:cBhvr>
                                      <p:tavLst>
                                        <p:tav tm="0">
                                          <p:val>
                                            <p:strVal val="1+#ppt_w/2"/>
                                          </p:val>
                                        </p:tav>
                                        <p:tav tm="100000">
                                          <p:val>
                                            <p:strVal val="#ppt_x"/>
                                          </p:val>
                                        </p:tav>
                                      </p:tavLst>
                                    </p:anim>
                                    <p:anim calcmode="lin" valueType="num">
                                      <p:cBhvr additive="base">
                                        <p:cTn id="64"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65" fill="hold">
                            <p:stCondLst>
                              <p:cond delay="4000"/>
                            </p:stCondLst>
                            <p:childTnLst>
                              <p:par>
                                <p:cTn id="66" presetID="2" presetClass="entr" presetSubtype="1" decel="100000" fill="hold" grpId="0" nodeType="afterEffect">
                                  <p:stCondLst>
                                    <p:cond delay="250"/>
                                  </p:stCondLst>
                                  <p:childTnLst>
                                    <p:set>
                                      <p:cBhvr>
                                        <p:cTn id="67" dur="1" fill="hold">
                                          <p:stCondLst>
                                            <p:cond delay="0"/>
                                          </p:stCondLst>
                                        </p:cTn>
                                        <p:tgtEl>
                                          <p:spTgt spid="10"/>
                                        </p:tgtEl>
                                        <p:attrNameLst>
                                          <p:attrName>style.visibility</p:attrName>
                                        </p:attrNameLst>
                                      </p:cBhvr>
                                      <p:to>
                                        <p:strVal val="visible"/>
                                      </p:to>
                                    </p:set>
                                    <p:anim calcmode="lin" valueType="num">
                                      <p:cBhvr additive="base">
                                        <p:cTn id="68" dur="500" fill="hold"/>
                                        <p:tgtEl>
                                          <p:spTgt spid="10"/>
                                        </p:tgtEl>
                                        <p:attrNameLst>
                                          <p:attrName>ppt_x</p:attrName>
                                        </p:attrNameLst>
                                      </p:cBhvr>
                                      <p:tavLst>
                                        <p:tav tm="0">
                                          <p:val>
                                            <p:strVal val="#ppt_x"/>
                                          </p:val>
                                        </p:tav>
                                        <p:tav tm="100000">
                                          <p:val>
                                            <p:strVal val="#ppt_x"/>
                                          </p:val>
                                        </p:tav>
                                      </p:tavLst>
                                    </p:anim>
                                    <p:anim calcmode="lin" valueType="num">
                                      <p:cBhvr additive="base">
                                        <p:cTn id="69" dur="500" fill="hold"/>
                                        <p:tgtEl>
                                          <p:spTgt spid="10"/>
                                        </p:tgtEl>
                                        <p:attrNameLst>
                                          <p:attrName>ppt_y</p:attrName>
                                        </p:attrNameLst>
                                      </p:cBhvr>
                                      <p:tavLst>
                                        <p:tav tm="0">
                                          <p:val>
                                            <p:strVal val="0-#ppt_h/2"/>
                                          </p:val>
                                        </p:tav>
                                        <p:tav tm="100000">
                                          <p:val>
                                            <p:strVal val="#ppt_y"/>
                                          </p:val>
                                        </p:tav>
                                      </p:tavLst>
                                    </p:anim>
                                  </p:childTnLst>
                                </p:cTn>
                              </p:par>
                              <p:par>
                                <p:cTn id="70" presetID="2" presetClass="entr" presetSubtype="1" decel="100000" fill="hold" grpId="0" nodeType="withEffect">
                                  <p:stCondLst>
                                    <p:cond delay="250"/>
                                  </p:stCondLst>
                                  <p:childTnLst>
                                    <p:set>
                                      <p:cBhvr>
                                        <p:cTn id="71" dur="1" fill="hold">
                                          <p:stCondLst>
                                            <p:cond delay="0"/>
                                          </p:stCondLst>
                                        </p:cTn>
                                        <p:tgtEl>
                                          <p:spTgt spid="28">
                                            <p:txEl>
                                              <p:pRg st="0" end="0"/>
                                            </p:txEl>
                                          </p:spTgt>
                                        </p:tgtEl>
                                        <p:attrNameLst>
                                          <p:attrName>style.visibility</p:attrName>
                                        </p:attrNameLst>
                                      </p:cBhvr>
                                      <p:to>
                                        <p:strVal val="visible"/>
                                      </p:to>
                                    </p:set>
                                    <p:anim calcmode="lin" valueType="num">
                                      <p:cBhvr additive="base">
                                        <p:cTn id="72" dur="500" fill="hold"/>
                                        <p:tgtEl>
                                          <p:spTgt spid="28">
                                            <p:txEl>
                                              <p:pRg st="0" end="0"/>
                                            </p:txEl>
                                          </p:spTgt>
                                        </p:tgtEl>
                                        <p:attrNameLst>
                                          <p:attrName>ppt_x</p:attrName>
                                        </p:attrNameLst>
                                      </p:cBhvr>
                                      <p:tavLst>
                                        <p:tav tm="0">
                                          <p:val>
                                            <p:strVal val="#ppt_x"/>
                                          </p:val>
                                        </p:tav>
                                        <p:tav tm="100000">
                                          <p:val>
                                            <p:strVal val="#ppt_x"/>
                                          </p:val>
                                        </p:tav>
                                      </p:tavLst>
                                    </p:anim>
                                    <p:anim calcmode="lin" valueType="num">
                                      <p:cBhvr additive="base">
                                        <p:cTn id="73" dur="500" fill="hold"/>
                                        <p:tgtEl>
                                          <p:spTgt spid="28">
                                            <p:txEl>
                                              <p:pRg st="0" end="0"/>
                                            </p:txEl>
                                          </p:spTgt>
                                        </p:tgtEl>
                                        <p:attrNameLst>
                                          <p:attrName>ppt_y</p:attrName>
                                        </p:attrNameLst>
                                      </p:cBhvr>
                                      <p:tavLst>
                                        <p:tav tm="0">
                                          <p:val>
                                            <p:strVal val="0-#ppt_h/2"/>
                                          </p:val>
                                        </p:tav>
                                        <p:tav tm="100000">
                                          <p:val>
                                            <p:strVal val="#ppt_y"/>
                                          </p:val>
                                        </p:tav>
                                      </p:tavLst>
                                    </p:anim>
                                  </p:childTnLst>
                                </p:cTn>
                              </p:par>
                              <p:par>
                                <p:cTn id="74" presetID="2" presetClass="entr" presetSubtype="2" decel="100000" fill="hold" grpId="0" nodeType="withEffect">
                                  <p:stCondLst>
                                    <p:cond delay="250"/>
                                  </p:stCondLst>
                                  <p:childTnLst>
                                    <p:set>
                                      <p:cBhvr>
                                        <p:cTn id="75" dur="1" fill="hold">
                                          <p:stCondLst>
                                            <p:cond delay="0"/>
                                          </p:stCondLst>
                                        </p:cTn>
                                        <p:tgtEl>
                                          <p:spTgt spid="29">
                                            <p:txEl>
                                              <p:pRg st="0" end="0"/>
                                            </p:txEl>
                                          </p:spTgt>
                                        </p:tgtEl>
                                        <p:attrNameLst>
                                          <p:attrName>style.visibility</p:attrName>
                                        </p:attrNameLst>
                                      </p:cBhvr>
                                      <p:to>
                                        <p:strVal val="visible"/>
                                      </p:to>
                                    </p:set>
                                    <p:anim calcmode="lin" valueType="num">
                                      <p:cBhvr additive="base">
                                        <p:cTn id="76" dur="500" fill="hold"/>
                                        <p:tgtEl>
                                          <p:spTgt spid="29">
                                            <p:txEl>
                                              <p:pRg st="0" end="0"/>
                                            </p:txEl>
                                          </p:spTgt>
                                        </p:tgtEl>
                                        <p:attrNameLst>
                                          <p:attrName>ppt_x</p:attrName>
                                        </p:attrNameLst>
                                      </p:cBhvr>
                                      <p:tavLst>
                                        <p:tav tm="0">
                                          <p:val>
                                            <p:strVal val="1+#ppt_w/2"/>
                                          </p:val>
                                        </p:tav>
                                        <p:tav tm="100000">
                                          <p:val>
                                            <p:strVal val="#ppt_x"/>
                                          </p:val>
                                        </p:tav>
                                      </p:tavLst>
                                    </p:anim>
                                    <p:anim calcmode="lin" valueType="num">
                                      <p:cBhvr additive="base">
                                        <p:cTn id="77" dur="500" fill="hold"/>
                                        <p:tgtEl>
                                          <p:spTgt spid="2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2" grpId="0"/>
      <p:bldP spid="5" grpId="0" animBg="1"/>
      <p:bldP spid="7" grpId="0" animBg="1"/>
      <p:bldP spid="8" grpId="0" animBg="1"/>
      <p:bldP spid="9" grpId="0" animBg="1"/>
      <p:bldP spid="10" grpId="0" animBg="1"/>
      <p:bldP spid="12" grpId="0" build="p">
        <p:tmplLst>
          <p:tmpl lvl="1">
            <p:tnLst>
              <p:par>
                <p:cTn presetID="2" presetClass="entr" presetSubtype="1" decel="100000" fill="hold" nodeType="withEffect">
                  <p:stCondLst>
                    <p:cond delay="25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500" fill="hold"/>
                        <p:tgtEl>
                          <p:spTgt spid="12"/>
                        </p:tgtEl>
                        <p:attrNameLst>
                          <p:attrName>ppt_x</p:attrName>
                        </p:attrNameLst>
                      </p:cBhvr>
                      <p:tavLst>
                        <p:tav tm="0">
                          <p:val>
                            <p:strVal val="#ppt_x"/>
                          </p:val>
                        </p:tav>
                        <p:tav tm="100000">
                          <p:val>
                            <p:strVal val="#ppt_x"/>
                          </p:val>
                        </p:tav>
                      </p:tavLst>
                    </p:anim>
                    <p:anim calcmode="lin" valueType="num">
                      <p:cBhvr additive="base">
                        <p:cTn dur="500" fill="hold"/>
                        <p:tgtEl>
                          <p:spTgt spid="12"/>
                        </p:tgtEl>
                        <p:attrNameLst>
                          <p:attrName>ppt_y</p:attrName>
                        </p:attrNameLst>
                      </p:cBhvr>
                      <p:tavLst>
                        <p:tav tm="0">
                          <p:val>
                            <p:strVal val="0-#ppt_h/2"/>
                          </p:val>
                        </p:tav>
                        <p:tav tm="100000">
                          <p:val>
                            <p:strVal val="#ppt_y"/>
                          </p:val>
                        </p:tav>
                      </p:tavLst>
                    </p:anim>
                  </p:childTnLst>
                </p:cTn>
              </p:par>
            </p:tnLst>
          </p:tmpl>
        </p:tmplLst>
      </p:bldP>
      <p:bldP spid="13" grpId="0" build="p">
        <p:tmplLst>
          <p:tmpl lvl="1">
            <p:tnLst>
              <p:par>
                <p:cTn presetID="2" presetClass="entr" presetSubtype="2" decel="100000" fill="hold" nodeType="withEffect">
                  <p:stCondLst>
                    <p:cond delay="250"/>
                  </p:stCondLst>
                  <p:childTnLst>
                    <p:set>
                      <p:cBhvr>
                        <p:cTn dur="1" fill="hold">
                          <p:stCondLst>
                            <p:cond delay="0"/>
                          </p:stCondLst>
                        </p:cTn>
                        <p:tgtEl>
                          <p:spTgt spid="13"/>
                        </p:tgtEl>
                        <p:attrNameLst>
                          <p:attrName>style.visibility</p:attrName>
                        </p:attrNameLst>
                      </p:cBhvr>
                      <p:to>
                        <p:strVal val="visible"/>
                      </p:to>
                    </p:set>
                    <p:anim calcmode="lin" valueType="num">
                      <p:cBhvr additive="base">
                        <p:cTn dur="500" fill="hold"/>
                        <p:tgtEl>
                          <p:spTgt spid="13"/>
                        </p:tgtEl>
                        <p:attrNameLst>
                          <p:attrName>ppt_x</p:attrName>
                        </p:attrNameLst>
                      </p:cBhvr>
                      <p:tavLst>
                        <p:tav tm="0">
                          <p:val>
                            <p:strVal val="1+#ppt_w/2"/>
                          </p:val>
                        </p:tav>
                        <p:tav tm="100000">
                          <p:val>
                            <p:strVal val="#ppt_x"/>
                          </p:val>
                        </p:tav>
                      </p:tavLst>
                    </p:anim>
                    <p:anim calcmode="lin" valueType="num">
                      <p:cBhvr additive="base">
                        <p:cTn dur="500" fill="hold"/>
                        <p:tgtEl>
                          <p:spTgt spid="13"/>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1" decel="100000" fill="hold" nodeType="withEffect">
                  <p:stCondLst>
                    <p:cond delay="25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0-#ppt_h/2"/>
                          </p:val>
                        </p:tav>
                        <p:tav tm="100000">
                          <p:val>
                            <p:strVal val="#ppt_y"/>
                          </p:val>
                        </p:tav>
                      </p:tavLst>
                    </p:anim>
                  </p:childTnLst>
                </p:cTn>
              </p:par>
            </p:tnLst>
          </p:tmpl>
        </p:tmplLst>
      </p:bldP>
      <p:bldP spid="21" grpId="0" build="p">
        <p:tmplLst>
          <p:tmpl lvl="1">
            <p:tnLst>
              <p:par>
                <p:cTn presetID="2" presetClass="entr" presetSubtype="2" decel="100000" fill="hold" nodeType="withEffect">
                  <p:stCondLst>
                    <p:cond delay="25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1+#ppt_w/2"/>
                          </p:val>
                        </p:tav>
                        <p:tav tm="100000">
                          <p:val>
                            <p:strVal val="#ppt_x"/>
                          </p:val>
                        </p:tav>
                      </p:tavLst>
                    </p:anim>
                    <p:anim calcmode="lin" valueType="num">
                      <p:cBhvr additive="base">
                        <p:cTn dur="500" fill="hold"/>
                        <p:tgtEl>
                          <p:spTgt spid="21"/>
                        </p:tgtEl>
                        <p:attrNameLst>
                          <p:attrName>ppt_y</p:attrName>
                        </p:attrNameLst>
                      </p:cBhvr>
                      <p:tavLst>
                        <p:tav tm="0">
                          <p:val>
                            <p:strVal val="#ppt_y"/>
                          </p:val>
                        </p:tav>
                        <p:tav tm="100000">
                          <p:val>
                            <p:strVal val="#ppt_y"/>
                          </p:val>
                        </p:tav>
                      </p:tavLst>
                    </p:anim>
                  </p:childTnLst>
                </p:cTn>
              </p:par>
            </p:tnLst>
          </p:tmpl>
        </p:tmplLst>
      </p:bldP>
      <p:bldP spid="24" grpId="0" build="p">
        <p:tmplLst>
          <p:tmpl lvl="1">
            <p:tnLst>
              <p:par>
                <p:cTn presetID="2" presetClass="entr" presetSubtype="1" decel="100000" fill="hold" nodeType="withEffect">
                  <p:stCondLst>
                    <p:cond delay="25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500" fill="hold"/>
                        <p:tgtEl>
                          <p:spTgt spid="24"/>
                        </p:tgtEl>
                        <p:attrNameLst>
                          <p:attrName>ppt_x</p:attrName>
                        </p:attrNameLst>
                      </p:cBhvr>
                      <p:tavLst>
                        <p:tav tm="0">
                          <p:val>
                            <p:strVal val="#ppt_x"/>
                          </p:val>
                        </p:tav>
                        <p:tav tm="100000">
                          <p:val>
                            <p:strVal val="#ppt_x"/>
                          </p:val>
                        </p:tav>
                      </p:tavLst>
                    </p:anim>
                    <p:anim calcmode="lin" valueType="num">
                      <p:cBhvr additive="base">
                        <p:cTn dur="500" fill="hold"/>
                        <p:tgtEl>
                          <p:spTgt spid="24"/>
                        </p:tgtEl>
                        <p:attrNameLst>
                          <p:attrName>ppt_y</p:attrName>
                        </p:attrNameLst>
                      </p:cBhvr>
                      <p:tavLst>
                        <p:tav tm="0">
                          <p:val>
                            <p:strVal val="0-#ppt_h/2"/>
                          </p:val>
                        </p:tav>
                        <p:tav tm="100000">
                          <p:val>
                            <p:strVal val="#ppt_y"/>
                          </p:val>
                        </p:tav>
                      </p:tavLst>
                    </p:anim>
                  </p:childTnLst>
                </p:cTn>
              </p:par>
            </p:tnLst>
          </p:tmpl>
        </p:tmplLst>
      </p:bldP>
      <p:bldP spid="25" grpId="0" build="p">
        <p:tmplLst>
          <p:tmpl lvl="1">
            <p:tnLst>
              <p:par>
                <p:cTn presetID="2" presetClass="entr" presetSubtype="2" decel="100000" fill="hold" nodeType="withEffect">
                  <p:stCondLst>
                    <p:cond delay="25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500" fill="hold"/>
                        <p:tgtEl>
                          <p:spTgt spid="25"/>
                        </p:tgtEl>
                        <p:attrNameLst>
                          <p:attrName>ppt_x</p:attrName>
                        </p:attrNameLst>
                      </p:cBhvr>
                      <p:tavLst>
                        <p:tav tm="0">
                          <p:val>
                            <p:strVal val="1+#ppt_w/2"/>
                          </p:val>
                        </p:tav>
                        <p:tav tm="100000">
                          <p:val>
                            <p:strVal val="#ppt_x"/>
                          </p:val>
                        </p:tav>
                      </p:tavLst>
                    </p:anim>
                    <p:anim calcmode="lin" valueType="num">
                      <p:cBhvr additive="base">
                        <p:cTn dur="500" fill="hold"/>
                        <p:tgtEl>
                          <p:spTgt spid="25"/>
                        </p:tgtEl>
                        <p:attrNameLst>
                          <p:attrName>ppt_y</p:attrName>
                        </p:attrNameLst>
                      </p:cBhvr>
                      <p:tavLst>
                        <p:tav tm="0">
                          <p:val>
                            <p:strVal val="#ppt_y"/>
                          </p:val>
                        </p:tav>
                        <p:tav tm="100000">
                          <p:val>
                            <p:strVal val="#ppt_y"/>
                          </p:val>
                        </p:tav>
                      </p:tavLst>
                    </p:anim>
                  </p:childTnLst>
                </p:cTn>
              </p:par>
            </p:tnLst>
          </p:tmpl>
        </p:tmplLst>
      </p:bldP>
      <p:bldP spid="26" grpId="0" build="p">
        <p:tmplLst>
          <p:tmpl lvl="1">
            <p:tnLst>
              <p:par>
                <p:cTn presetID="2" presetClass="entr" presetSubtype="1" decel="100000" fill="hold" nodeType="withEffect">
                  <p:stCondLst>
                    <p:cond delay="25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ppt_x"/>
                          </p:val>
                        </p:tav>
                        <p:tav tm="100000">
                          <p:val>
                            <p:strVal val="#ppt_x"/>
                          </p:val>
                        </p:tav>
                      </p:tavLst>
                    </p:anim>
                    <p:anim calcmode="lin" valueType="num">
                      <p:cBhvr additive="base">
                        <p:cTn dur="500" fill="hold"/>
                        <p:tgtEl>
                          <p:spTgt spid="26"/>
                        </p:tgtEl>
                        <p:attrNameLst>
                          <p:attrName>ppt_y</p:attrName>
                        </p:attrNameLst>
                      </p:cBhvr>
                      <p:tavLst>
                        <p:tav tm="0">
                          <p:val>
                            <p:strVal val="0-#ppt_h/2"/>
                          </p:val>
                        </p:tav>
                        <p:tav tm="100000">
                          <p:val>
                            <p:strVal val="#ppt_y"/>
                          </p:val>
                        </p:tav>
                      </p:tavLst>
                    </p:anim>
                  </p:childTnLst>
                </p:cTn>
              </p:par>
            </p:tnLst>
          </p:tmpl>
        </p:tmplLst>
      </p:bldP>
      <p:bldP spid="27" grpId="0" build="p">
        <p:tmplLst>
          <p:tmpl lvl="1">
            <p:tnLst>
              <p:par>
                <p:cTn presetID="2" presetClass="entr" presetSubtype="2" decel="100000" fill="hold" nodeType="withEffect">
                  <p:stCondLst>
                    <p:cond delay="25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1+#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8" grpId="0" build="p">
        <p:tmplLst>
          <p:tmpl lvl="1">
            <p:tnLst>
              <p:par>
                <p:cTn presetID="2" presetClass="entr" presetSubtype="1" decel="100000" fill="hold" nodeType="withEffect">
                  <p:stCondLst>
                    <p:cond delay="250"/>
                  </p:stCondLst>
                  <p:childTnLst>
                    <p:set>
                      <p:cBhvr>
                        <p:cTn dur="1" fill="hold">
                          <p:stCondLst>
                            <p:cond delay="0"/>
                          </p:stCondLst>
                        </p:cTn>
                        <p:tgtEl>
                          <p:spTgt spid="28"/>
                        </p:tgtEl>
                        <p:attrNameLst>
                          <p:attrName>style.visibility</p:attrName>
                        </p:attrNameLst>
                      </p:cBhvr>
                      <p:to>
                        <p:strVal val="visible"/>
                      </p:to>
                    </p:set>
                    <p:anim calcmode="lin" valueType="num">
                      <p:cBhvr additive="base">
                        <p:cTn dur="500" fill="hold"/>
                        <p:tgtEl>
                          <p:spTgt spid="28"/>
                        </p:tgtEl>
                        <p:attrNameLst>
                          <p:attrName>ppt_x</p:attrName>
                        </p:attrNameLst>
                      </p:cBhvr>
                      <p:tavLst>
                        <p:tav tm="0">
                          <p:val>
                            <p:strVal val="#ppt_x"/>
                          </p:val>
                        </p:tav>
                        <p:tav tm="100000">
                          <p:val>
                            <p:strVal val="#ppt_x"/>
                          </p:val>
                        </p:tav>
                      </p:tavLst>
                    </p:anim>
                    <p:anim calcmode="lin" valueType="num">
                      <p:cBhvr additive="base">
                        <p:cTn dur="500" fill="hold"/>
                        <p:tgtEl>
                          <p:spTgt spid="28"/>
                        </p:tgtEl>
                        <p:attrNameLst>
                          <p:attrName>ppt_y</p:attrName>
                        </p:attrNameLst>
                      </p:cBhvr>
                      <p:tavLst>
                        <p:tav tm="0">
                          <p:val>
                            <p:strVal val="0-#ppt_h/2"/>
                          </p:val>
                        </p:tav>
                        <p:tav tm="100000">
                          <p:val>
                            <p:strVal val="#ppt_y"/>
                          </p:val>
                        </p:tav>
                      </p:tavLst>
                    </p:anim>
                  </p:childTnLst>
                </p:cTn>
              </p:par>
            </p:tnLst>
          </p:tmpl>
        </p:tmplLst>
      </p:bldP>
      <p:bldP spid="29" grpId="0" build="p">
        <p:tmplLst>
          <p:tmpl lvl="1">
            <p:tnLst>
              <p:par>
                <p:cTn presetID="2" presetClass="entr" presetSubtype="2" decel="100000" fill="hold" nodeType="withEffect">
                  <p:stCondLst>
                    <p:cond delay="25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1+#ppt_w/2"/>
                          </p:val>
                        </p:tav>
                        <p:tav tm="100000">
                          <p:val>
                            <p:strVal val="#ppt_x"/>
                          </p:val>
                        </p:tav>
                      </p:tavLst>
                    </p:anim>
                    <p:anim calcmode="lin" valueType="num">
                      <p:cBhvr additive="base">
                        <p:cTn dur="500" fill="hold"/>
                        <p:tgtEl>
                          <p:spTgt spid="2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Mobile 2">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正方形/長方形 13"/>
          <p:cNvSpPr/>
          <p:nvPr userDrawn="1"/>
        </p:nvSpPr>
        <p:spPr>
          <a:xfrm rot="2700000">
            <a:off x="677416" y="6669596"/>
            <a:ext cx="8096797" cy="5313838"/>
          </a:xfrm>
          <a:custGeom>
            <a:avLst/>
            <a:gdLst/>
            <a:ahLst/>
            <a:cxnLst/>
            <a:rect l="l" t="t" r="r" b="b"/>
            <a:pathLst>
              <a:path w="12846751" h="8431181">
                <a:moveTo>
                  <a:pt x="0" y="0"/>
                </a:moveTo>
                <a:lnTo>
                  <a:pt x="12846751" y="1"/>
                </a:lnTo>
                <a:lnTo>
                  <a:pt x="4415572" y="8431181"/>
                </a:lnTo>
                <a:lnTo>
                  <a:pt x="3086183" y="8431181"/>
                </a:lnTo>
                <a:lnTo>
                  <a:pt x="3068088" y="8413086"/>
                </a:lnTo>
                <a:cubicBezTo>
                  <a:pt x="3142170" y="8389244"/>
                  <a:pt x="3211139" y="8347077"/>
                  <a:pt x="3269838" y="8288378"/>
                </a:cubicBezTo>
                <a:lnTo>
                  <a:pt x="5444469" y="6113748"/>
                </a:lnTo>
                <a:cubicBezTo>
                  <a:pt x="5652899" y="5905317"/>
                  <a:pt x="5652900" y="5567383"/>
                  <a:pt x="5444469" y="5358952"/>
                </a:cubicBezTo>
                <a:lnTo>
                  <a:pt x="213794" y="128278"/>
                </a:lnTo>
                <a:cubicBezTo>
                  <a:pt x="151923" y="66407"/>
                  <a:pt x="78641" y="22901"/>
                  <a:pt x="0" y="0"/>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40795" y="1327349"/>
            <a:ext cx="5884221" cy="8366379"/>
          </a:xfrm>
          <a:prstGeom prst="rect">
            <a:avLst/>
          </a:prstGeom>
        </p:spPr>
      </p:pic>
      <p:pic>
        <p:nvPicPr>
          <p:cNvPr id="2" name="図 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68937" y="4401204"/>
            <a:ext cx="2611063" cy="5334986"/>
          </a:xfrm>
          <a:prstGeom prst="rect">
            <a:avLst/>
          </a:prstGeom>
          <a:effectLst/>
        </p:spPr>
      </p:pic>
      <p:sp>
        <p:nvSpPr>
          <p:cNvPr id="6" name="図プレースホルダー 2"/>
          <p:cNvSpPr>
            <a:spLocks noGrp="1"/>
          </p:cNvSpPr>
          <p:nvPr>
            <p:ph type="pic" sz="quarter" idx="12" hasCustomPrompt="1"/>
          </p:nvPr>
        </p:nvSpPr>
        <p:spPr>
          <a:xfrm>
            <a:off x="3940519" y="2115503"/>
            <a:ext cx="5089181" cy="6761798"/>
          </a:xfrm>
        </p:spPr>
        <p:txBody>
          <a:bodyPr>
            <a:normAutofit/>
          </a:bodyPr>
          <a:lstStyle>
            <a:lvl1pPr>
              <a:defRPr sz="2000"/>
            </a:lvl1pPr>
          </a:lstStyle>
          <a:p>
            <a:r>
              <a:rPr kumimoji="1" lang="en-US" altLang="ja-JP" dirty="0"/>
              <a:t>Add an image</a:t>
            </a:r>
            <a:endParaRPr kumimoji="1" lang="ja-JP" altLang="en-US" dirty="0"/>
          </a:p>
        </p:txBody>
      </p:sp>
      <p:sp>
        <p:nvSpPr>
          <p:cNvPr id="18" name="図プレースホルダー 2"/>
          <p:cNvSpPr>
            <a:spLocks noGrp="1"/>
          </p:cNvSpPr>
          <p:nvPr>
            <p:ph type="pic" sz="quarter" idx="13" hasCustomPrompt="1"/>
          </p:nvPr>
        </p:nvSpPr>
        <p:spPr>
          <a:xfrm>
            <a:off x="1379954" y="5114472"/>
            <a:ext cx="2179345" cy="3930468"/>
          </a:xfrm>
        </p:spPr>
        <p:txBody>
          <a:bodyPr>
            <a:normAutofit/>
          </a:bodyPr>
          <a:lstStyle>
            <a:lvl1pPr>
              <a:defRPr sz="2000"/>
            </a:lvl1pPr>
          </a:lstStyle>
          <a:p>
            <a:r>
              <a:rPr kumimoji="1" lang="en-US" altLang="ja-JP" dirty="0"/>
              <a:t>Add an image</a:t>
            </a:r>
            <a:endParaRPr kumimoji="1" lang="ja-JP" altLang="en-US" dirty="0"/>
          </a:p>
        </p:txBody>
      </p:sp>
      <p:sp>
        <p:nvSpPr>
          <p:cNvPr id="9" name="正方形/長方形 8"/>
          <p:cNvSpPr/>
          <p:nvPr userDrawn="1"/>
        </p:nvSpPr>
        <p:spPr>
          <a:xfrm rot="2700000">
            <a:off x="4379955" y="4588006"/>
            <a:ext cx="12380312" cy="9026445"/>
          </a:xfrm>
          <a:custGeom>
            <a:avLst/>
            <a:gdLst/>
            <a:ahLst/>
            <a:cxnLst/>
            <a:rect l="l" t="t" r="r" b="b"/>
            <a:pathLst>
              <a:path w="12380312" h="9026445">
                <a:moveTo>
                  <a:pt x="0" y="2"/>
                </a:moveTo>
                <a:lnTo>
                  <a:pt x="12380312" y="0"/>
                </a:lnTo>
                <a:lnTo>
                  <a:pt x="6191503" y="6188809"/>
                </a:lnTo>
                <a:lnTo>
                  <a:pt x="2514854" y="9026445"/>
                </a:lnTo>
                <a:lnTo>
                  <a:pt x="5536992" y="6004307"/>
                </a:lnTo>
                <a:cubicBezTo>
                  <a:pt x="5681923" y="5859376"/>
                  <a:pt x="5681923" y="5624397"/>
                  <a:pt x="5536992" y="5479467"/>
                </a:cubicBezTo>
                <a:lnTo>
                  <a:pt x="145909" y="88383"/>
                </a:lnTo>
                <a:cubicBezTo>
                  <a:pt x="103613" y="46088"/>
                  <a:pt x="53648" y="16135"/>
                  <a:pt x="0" y="2"/>
                </a:cubicBezTo>
                <a:close/>
              </a:path>
            </a:pathLst>
          </a:custGeom>
          <a:solidFill>
            <a:schemeClr val="accent3">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タイトル プレースホルダー 1"/>
          <p:cNvSpPr>
            <a:spLocks noGrp="1"/>
          </p:cNvSpPr>
          <p:nvPr>
            <p:ph type="title" hasCustomPrompt="1"/>
          </p:nvPr>
        </p:nvSpPr>
        <p:spPr>
          <a:xfrm>
            <a:off x="9775491" y="1946365"/>
            <a:ext cx="7777111" cy="3098659"/>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Slide Title Goes Here</a:t>
            </a:r>
            <a:endParaRPr kumimoji="1" lang="ja-JP" altLang="en-US" dirty="0"/>
          </a:p>
        </p:txBody>
      </p:sp>
      <p:sp>
        <p:nvSpPr>
          <p:cNvPr id="20" name="正方形/長方形 19"/>
          <p:cNvSpPr/>
          <p:nvPr userDrawn="1"/>
        </p:nvSpPr>
        <p:spPr>
          <a:xfrm>
            <a:off x="9873123"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テキスト プレースホルダー 6"/>
          <p:cNvSpPr>
            <a:spLocks noGrp="1"/>
          </p:cNvSpPr>
          <p:nvPr>
            <p:ph type="body" sz="quarter" idx="24" hasCustomPrompt="1"/>
          </p:nvPr>
        </p:nvSpPr>
        <p:spPr>
          <a:xfrm>
            <a:off x="9782631" y="5497339"/>
            <a:ext cx="7794169" cy="3018971"/>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771163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750" fill="hold"/>
                                        <p:tgtEl>
                                          <p:spTgt spid="8"/>
                                        </p:tgtEl>
                                        <p:attrNameLst>
                                          <p:attrName>ppt_x</p:attrName>
                                        </p:attrNameLst>
                                      </p:cBhvr>
                                      <p:tavLst>
                                        <p:tav tm="0">
                                          <p:val>
                                            <p:strVal val="#ppt_x"/>
                                          </p:val>
                                        </p:tav>
                                        <p:tav tm="100000">
                                          <p:val>
                                            <p:strVal val="#ppt_x"/>
                                          </p:val>
                                        </p:tav>
                                      </p:tavLst>
                                    </p:anim>
                                    <p:anim calcmode="lin" valueType="num">
                                      <p:cBhvr additive="base">
                                        <p:cTn id="12" dur="750" fill="hold"/>
                                        <p:tgtEl>
                                          <p:spTgt spid="8"/>
                                        </p:tgtEl>
                                        <p:attrNameLst>
                                          <p:attrName>ppt_y</p:attrName>
                                        </p:attrNameLst>
                                      </p:cBhvr>
                                      <p:tavLst>
                                        <p:tav tm="0">
                                          <p:val>
                                            <p:strVal val="0-#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750"/>
                                        <p:tgtEl>
                                          <p:spTgt spid="8"/>
                                        </p:tgtEl>
                                      </p:cBhvr>
                                    </p:animEffect>
                                  </p:childTnLst>
                                </p:cTn>
                              </p:par>
                              <p:par>
                                <p:cTn id="16" presetID="2" presetClass="entr" presetSubtype="1" decel="10000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750" fill="hold"/>
                                        <p:tgtEl>
                                          <p:spTgt spid="6"/>
                                        </p:tgtEl>
                                        <p:attrNameLst>
                                          <p:attrName>ppt_x</p:attrName>
                                        </p:attrNameLst>
                                      </p:cBhvr>
                                      <p:tavLst>
                                        <p:tav tm="0">
                                          <p:val>
                                            <p:strVal val="#ppt_x"/>
                                          </p:val>
                                        </p:tav>
                                        <p:tav tm="100000">
                                          <p:val>
                                            <p:strVal val="#ppt_x"/>
                                          </p:val>
                                        </p:tav>
                                      </p:tavLst>
                                    </p:anim>
                                    <p:anim calcmode="lin" valueType="num">
                                      <p:cBhvr additive="base">
                                        <p:cTn id="19" dur="750" fill="hold"/>
                                        <p:tgtEl>
                                          <p:spTgt spid="6"/>
                                        </p:tgtEl>
                                        <p:attrNameLst>
                                          <p:attrName>ppt_y</p:attrName>
                                        </p:attrNameLst>
                                      </p:cBhvr>
                                      <p:tavLst>
                                        <p:tav tm="0">
                                          <p:val>
                                            <p:strVal val="0-#ppt_h/2"/>
                                          </p:val>
                                        </p:tav>
                                        <p:tav tm="100000">
                                          <p:val>
                                            <p:strVal val="#ppt_y"/>
                                          </p:val>
                                        </p:tav>
                                      </p:tavLst>
                                    </p:anim>
                                  </p:childTnLst>
                                </p:cTn>
                              </p:par>
                              <p:par>
                                <p:cTn id="20" presetID="10" presetClass="entr" presetSubtype="0" fill="hold" grpId="1" nodeType="with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750"/>
                                        <p:tgtEl>
                                          <p:spTgt spid="6"/>
                                        </p:tgtEl>
                                      </p:cBhvr>
                                    </p:animEffect>
                                  </p:childTnLst>
                                </p:cTn>
                              </p:par>
                            </p:childTnLst>
                          </p:cTn>
                        </p:par>
                        <p:par>
                          <p:cTn id="23" fill="hold">
                            <p:stCondLst>
                              <p:cond delay="1250"/>
                            </p:stCondLst>
                            <p:childTnLst>
                              <p:par>
                                <p:cTn id="24" presetID="22" presetClass="entr" presetSubtype="8" fill="hold" grpId="0"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left)">
                                      <p:cBhvr>
                                        <p:cTn id="26" dur="750"/>
                                        <p:tgtEl>
                                          <p:spTgt spid="9"/>
                                        </p:tgtEl>
                                      </p:cBhvr>
                                    </p:animEffect>
                                  </p:childTnLst>
                                </p:cTn>
                              </p:par>
                              <p:par>
                                <p:cTn id="27" presetID="2" presetClass="entr" presetSubtype="1" decel="10000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750" fill="hold"/>
                                        <p:tgtEl>
                                          <p:spTgt spid="2"/>
                                        </p:tgtEl>
                                        <p:attrNameLst>
                                          <p:attrName>ppt_x</p:attrName>
                                        </p:attrNameLst>
                                      </p:cBhvr>
                                      <p:tavLst>
                                        <p:tav tm="0">
                                          <p:val>
                                            <p:strVal val="#ppt_x"/>
                                          </p:val>
                                        </p:tav>
                                        <p:tav tm="100000">
                                          <p:val>
                                            <p:strVal val="#ppt_x"/>
                                          </p:val>
                                        </p:tav>
                                      </p:tavLst>
                                    </p:anim>
                                    <p:anim calcmode="lin" valueType="num">
                                      <p:cBhvr additive="base">
                                        <p:cTn id="30" dur="750" fill="hold"/>
                                        <p:tgtEl>
                                          <p:spTgt spid="2"/>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0"/>
                                  </p:stCondLst>
                                  <p:childTnLst>
                                    <p:set>
                                      <p:cBhvr>
                                        <p:cTn id="32" dur="1" fill="hold">
                                          <p:stCondLst>
                                            <p:cond delay="0"/>
                                          </p:stCondLst>
                                        </p:cTn>
                                        <p:tgtEl>
                                          <p:spTgt spid="2"/>
                                        </p:tgtEl>
                                        <p:attrNameLst>
                                          <p:attrName>style.visibility</p:attrName>
                                        </p:attrNameLst>
                                      </p:cBhvr>
                                      <p:to>
                                        <p:strVal val="visible"/>
                                      </p:to>
                                    </p:set>
                                    <p:animEffect transition="in" filter="fade">
                                      <p:cBhvr>
                                        <p:cTn id="33" dur="750"/>
                                        <p:tgtEl>
                                          <p:spTgt spid="2"/>
                                        </p:tgtEl>
                                      </p:cBhvr>
                                    </p:animEffect>
                                  </p:childTnLst>
                                </p:cTn>
                              </p:par>
                              <p:par>
                                <p:cTn id="34" presetID="2" presetClass="entr" presetSubtype="1" decel="100000" fill="hold" grpId="0" nodeType="with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750" fill="hold"/>
                                        <p:tgtEl>
                                          <p:spTgt spid="18"/>
                                        </p:tgtEl>
                                        <p:attrNameLst>
                                          <p:attrName>ppt_x</p:attrName>
                                        </p:attrNameLst>
                                      </p:cBhvr>
                                      <p:tavLst>
                                        <p:tav tm="0">
                                          <p:val>
                                            <p:strVal val="#ppt_x"/>
                                          </p:val>
                                        </p:tav>
                                        <p:tav tm="100000">
                                          <p:val>
                                            <p:strVal val="#ppt_x"/>
                                          </p:val>
                                        </p:tav>
                                      </p:tavLst>
                                    </p:anim>
                                    <p:anim calcmode="lin" valueType="num">
                                      <p:cBhvr additive="base">
                                        <p:cTn id="37" dur="750" fill="hold"/>
                                        <p:tgtEl>
                                          <p:spTgt spid="18"/>
                                        </p:tgtEl>
                                        <p:attrNameLst>
                                          <p:attrName>ppt_y</p:attrName>
                                        </p:attrNameLst>
                                      </p:cBhvr>
                                      <p:tavLst>
                                        <p:tav tm="0">
                                          <p:val>
                                            <p:strVal val="0-#ppt_h/2"/>
                                          </p:val>
                                        </p:tav>
                                        <p:tav tm="100000">
                                          <p:val>
                                            <p:strVal val="#ppt_y"/>
                                          </p:val>
                                        </p:tav>
                                      </p:tavLst>
                                    </p:anim>
                                  </p:childTnLst>
                                </p:cTn>
                              </p:par>
                              <p:par>
                                <p:cTn id="38" presetID="10" presetClass="entr" presetSubtype="0" fill="hold" grpId="1"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750"/>
                                        <p:tgtEl>
                                          <p:spTgt spid="18"/>
                                        </p:tgtEl>
                                      </p:cBhvr>
                                    </p:animEffect>
                                  </p:childTnLst>
                                </p:cTn>
                              </p:par>
                            </p:childTnLst>
                          </p:cTn>
                        </p:par>
                        <p:par>
                          <p:cTn id="41" fill="hold">
                            <p:stCondLst>
                              <p:cond delay="2000"/>
                            </p:stCondLst>
                            <p:childTnLst>
                              <p:par>
                                <p:cTn id="42" presetID="2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750"/>
                                        <p:tgtEl>
                                          <p:spTgt spid="14"/>
                                        </p:tgtEl>
                                      </p:cBhvr>
                                    </p:animEffect>
                                  </p:childTnLst>
                                </p:cTn>
                              </p:par>
                              <p:par>
                                <p:cTn id="45" presetID="2" presetClass="entr" presetSubtype="3" decel="100000" fill="hold" grpId="0" nodeType="withEffect">
                                  <p:stCondLst>
                                    <p:cond delay="0"/>
                                  </p:stCondLst>
                                  <p:iterate type="wd">
                                    <p:tmPct val="10000"/>
                                  </p:iterate>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1+#ppt_w/2"/>
                                          </p:val>
                                        </p:tav>
                                        <p:tav tm="100000">
                                          <p:val>
                                            <p:strVal val="#ppt_x"/>
                                          </p:val>
                                        </p:tav>
                                      </p:tavLst>
                                    </p:anim>
                                    <p:anim calcmode="lin" valueType="num">
                                      <p:cBhvr additive="base">
                                        <p:cTn id="48" dur="500" fill="hold"/>
                                        <p:tgtEl>
                                          <p:spTgt spid="19"/>
                                        </p:tgtEl>
                                        <p:attrNameLst>
                                          <p:attrName>ppt_y</p:attrName>
                                        </p:attrNameLst>
                                      </p:cBhvr>
                                      <p:tavLst>
                                        <p:tav tm="0">
                                          <p:val>
                                            <p:strVal val="0-#ppt_h/2"/>
                                          </p:val>
                                        </p:tav>
                                        <p:tav tm="100000">
                                          <p:val>
                                            <p:strVal val="#ppt_y"/>
                                          </p:val>
                                        </p:tav>
                                      </p:tavLst>
                                    </p:anim>
                                  </p:childTnLst>
                                </p:cTn>
                              </p:par>
                            </p:childTnLst>
                          </p:cTn>
                        </p:par>
                        <p:par>
                          <p:cTn id="49" fill="hold">
                            <p:stCondLst>
                              <p:cond delay="2750"/>
                            </p:stCondLst>
                            <p:childTnLst>
                              <p:par>
                                <p:cTn id="50" presetID="2" presetClass="entr" presetSubtype="2" decel="100000" fill="hold" grpId="0" nodeType="afterEffect">
                                  <p:stCondLst>
                                    <p:cond delay="500"/>
                                  </p:stCondLst>
                                  <p:childTnLst>
                                    <p:set>
                                      <p:cBhvr>
                                        <p:cTn id="51" dur="1" fill="hold">
                                          <p:stCondLst>
                                            <p:cond delay="0"/>
                                          </p:stCondLst>
                                        </p:cTn>
                                        <p:tgtEl>
                                          <p:spTgt spid="20"/>
                                        </p:tgtEl>
                                        <p:attrNameLst>
                                          <p:attrName>style.visibility</p:attrName>
                                        </p:attrNameLst>
                                      </p:cBhvr>
                                      <p:to>
                                        <p:strVal val="visible"/>
                                      </p:to>
                                    </p:set>
                                    <p:anim calcmode="lin" valueType="num">
                                      <p:cBhvr additive="base">
                                        <p:cTn id="52" dur="500" fill="hold"/>
                                        <p:tgtEl>
                                          <p:spTgt spid="20"/>
                                        </p:tgtEl>
                                        <p:attrNameLst>
                                          <p:attrName>ppt_x</p:attrName>
                                        </p:attrNameLst>
                                      </p:cBhvr>
                                      <p:tavLst>
                                        <p:tav tm="0">
                                          <p:val>
                                            <p:strVal val="1+#ppt_w/2"/>
                                          </p:val>
                                        </p:tav>
                                        <p:tav tm="100000">
                                          <p:val>
                                            <p:strVal val="#ppt_x"/>
                                          </p:val>
                                        </p:tav>
                                      </p:tavLst>
                                    </p:anim>
                                    <p:anim calcmode="lin" valueType="num">
                                      <p:cBhvr additive="base">
                                        <p:cTn id="53" dur="500" fill="hold"/>
                                        <p:tgtEl>
                                          <p:spTgt spid="20"/>
                                        </p:tgtEl>
                                        <p:attrNameLst>
                                          <p:attrName>ppt_y</p:attrName>
                                        </p:attrNameLst>
                                      </p:cBhvr>
                                      <p:tavLst>
                                        <p:tav tm="0">
                                          <p:val>
                                            <p:strVal val="#ppt_y"/>
                                          </p:val>
                                        </p:tav>
                                        <p:tav tm="100000">
                                          <p:val>
                                            <p:strVal val="#ppt_y"/>
                                          </p:val>
                                        </p:tav>
                                      </p:tavLst>
                                    </p:anim>
                                  </p:childTnLst>
                                </p:cTn>
                              </p:par>
                              <p:par>
                                <p:cTn id="54" presetID="2" presetClass="entr" presetSubtype="4" decel="100000" fill="hold" grpId="0" nodeType="withEffect">
                                  <p:stCondLst>
                                    <p:cond delay="500"/>
                                  </p:stCondLst>
                                  <p:childTnLst>
                                    <p:set>
                                      <p:cBhvr>
                                        <p:cTn id="55" dur="1" fill="hold">
                                          <p:stCondLst>
                                            <p:cond delay="0"/>
                                          </p:stCondLst>
                                        </p:cTn>
                                        <p:tgtEl>
                                          <p:spTgt spid="21">
                                            <p:txEl>
                                              <p:pRg st="0" end="0"/>
                                            </p:txEl>
                                          </p:spTgt>
                                        </p:tgtEl>
                                        <p:attrNameLst>
                                          <p:attrName>style.visibility</p:attrName>
                                        </p:attrNameLst>
                                      </p:cBhvr>
                                      <p:to>
                                        <p:strVal val="visible"/>
                                      </p:to>
                                    </p:set>
                                    <p:anim calcmode="lin" valueType="num">
                                      <p:cBhvr additive="base">
                                        <p:cTn id="56"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2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6" grpId="0"/>
      <p:bldP spid="6" grpId="1"/>
      <p:bldP spid="18" grpId="0"/>
      <p:bldP spid="18" grpId="1"/>
      <p:bldP spid="9" grpId="0" animBg="1"/>
      <p:bldP spid="19" grpId="0"/>
      <p:bldP spid="20" grpId="0" animBg="1"/>
      <p:bldP spid="21" grpId="0" build="p">
        <p:tmplLst>
          <p:tmpl lvl="1">
            <p:tnLst>
              <p:par>
                <p:cTn presetID="2" presetClass="entr" presetSubtype="4" decel="100000" fill="hold" nodeType="withEffect">
                  <p:stCondLst>
                    <p:cond delay="50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obile and 4 Points">
    <p:bg>
      <p:bgPr>
        <a:solidFill>
          <a:schemeClr val="tx2"/>
        </a:solidFill>
        <a:effectLst/>
      </p:bgPr>
    </p:bg>
    <p:spTree>
      <p:nvGrpSpPr>
        <p:cNvPr id="1" name=""/>
        <p:cNvGrpSpPr/>
        <p:nvPr/>
      </p:nvGrpSpPr>
      <p:grpSpPr>
        <a:xfrm>
          <a:off x="0" y="0"/>
          <a:ext cx="0" cy="0"/>
          <a:chOff x="0" y="0"/>
          <a:chExt cx="0" cy="0"/>
        </a:xfrm>
      </p:grpSpPr>
      <p:sp>
        <p:nvSpPr>
          <p:cNvPr id="5" name="正方形/長方形 4"/>
          <p:cNvSpPr/>
          <p:nvPr userDrawn="1"/>
        </p:nvSpPr>
        <p:spPr>
          <a:xfrm>
            <a:off x="-1" y="-1"/>
            <a:ext cx="18286413" cy="62048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正方形/長方形 1"/>
          <p:cNvSpPr/>
          <p:nvPr userDrawn="1"/>
        </p:nvSpPr>
        <p:spPr>
          <a:xfrm rot="2700000">
            <a:off x="6717808" y="2315279"/>
            <a:ext cx="8354720" cy="6389625"/>
          </a:xfrm>
          <a:custGeom>
            <a:avLst/>
            <a:gdLst/>
            <a:ahLst/>
            <a:cxnLst/>
            <a:rect l="l" t="t" r="r" b="b"/>
            <a:pathLst>
              <a:path w="8354720" h="6389625">
                <a:moveTo>
                  <a:pt x="0" y="4424528"/>
                </a:moveTo>
                <a:lnTo>
                  <a:pt x="1965096" y="6389624"/>
                </a:lnTo>
                <a:lnTo>
                  <a:pt x="1965095" y="6389625"/>
                </a:lnTo>
                <a:lnTo>
                  <a:pt x="0" y="4424529"/>
                </a:lnTo>
                <a:close/>
                <a:moveTo>
                  <a:pt x="1381229" y="1"/>
                </a:moveTo>
                <a:lnTo>
                  <a:pt x="8354720" y="0"/>
                </a:lnTo>
                <a:lnTo>
                  <a:pt x="4894522" y="3460197"/>
                </a:lnTo>
                <a:lnTo>
                  <a:pt x="1547176" y="112852"/>
                </a:lnTo>
                <a:cubicBezTo>
                  <a:pt x="1497951" y="63626"/>
                  <a:pt x="1441839" y="25483"/>
                  <a:pt x="1381229" y="1"/>
                </a:cubicBezTo>
                <a:close/>
              </a:path>
            </a:pathLst>
          </a:custGeom>
          <a:solidFill>
            <a:schemeClr val="tx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6" name="正方形/長方形 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42" hasCustomPrompt="1"/>
          </p:nvPr>
        </p:nvSpPr>
        <p:spPr>
          <a:xfrm>
            <a:off x="430238" y="7982857"/>
            <a:ext cx="17425936" cy="1461589"/>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pic>
        <p:nvPicPr>
          <p:cNvPr id="7" name="図 6"/>
          <p:cNvPicPr>
            <a:picLocks noChangeAspect="1"/>
          </p:cNvPicPr>
          <p:nvPr userDrawn="1"/>
        </p:nvPicPr>
        <p:blipFill rotWithShape="1">
          <a:blip r:embed="rId2">
            <a:extLst>
              <a:ext uri="{28A0092B-C50C-407E-A947-70E740481C1C}">
                <a14:useLocalDpi xmlns:a14="http://schemas.microsoft.com/office/drawing/2010/main" val="0"/>
              </a:ext>
            </a:extLst>
          </a:blip>
          <a:srcRect b="37462"/>
          <a:stretch/>
        </p:blipFill>
        <p:spPr>
          <a:xfrm>
            <a:off x="7071788" y="911133"/>
            <a:ext cx="4142834" cy="5293723"/>
          </a:xfrm>
          <a:prstGeom prst="rect">
            <a:avLst/>
          </a:prstGeom>
          <a:effectLst/>
        </p:spPr>
      </p:pic>
      <p:sp>
        <p:nvSpPr>
          <p:cNvPr id="8" name="図プレースホルダー 2"/>
          <p:cNvSpPr>
            <a:spLocks noGrp="1"/>
          </p:cNvSpPr>
          <p:nvPr>
            <p:ph type="pic" sz="quarter" idx="12" hasCustomPrompt="1"/>
          </p:nvPr>
        </p:nvSpPr>
        <p:spPr>
          <a:xfrm>
            <a:off x="7373112" y="2008413"/>
            <a:ext cx="3525807" cy="4196443"/>
          </a:xfrm>
        </p:spPr>
        <p:txBody>
          <a:bodyPr>
            <a:normAutofit/>
          </a:bodyPr>
          <a:lstStyle>
            <a:lvl1pPr>
              <a:defRPr sz="2000"/>
            </a:lvl1pPr>
          </a:lstStyle>
          <a:p>
            <a:r>
              <a:rPr kumimoji="1" lang="en-US" altLang="ja-JP" dirty="0"/>
              <a:t>Add an image</a:t>
            </a:r>
            <a:endParaRPr kumimoji="1" lang="ja-JP" altLang="en-US" dirty="0"/>
          </a:p>
        </p:txBody>
      </p:sp>
      <p:sp>
        <p:nvSpPr>
          <p:cNvPr id="22" name="円/楕円 21"/>
          <p:cNvSpPr/>
          <p:nvPr userDrawn="1"/>
        </p:nvSpPr>
        <p:spPr>
          <a:xfrm>
            <a:off x="5152572" y="1698258"/>
            <a:ext cx="1400539" cy="14005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図プレースホルダー 7"/>
          <p:cNvSpPr>
            <a:spLocks noGrp="1"/>
          </p:cNvSpPr>
          <p:nvPr>
            <p:ph type="pic" sz="quarter" idx="18" hasCustomPrompt="1"/>
          </p:nvPr>
        </p:nvSpPr>
        <p:spPr>
          <a:xfrm>
            <a:off x="5520614" y="2066300"/>
            <a:ext cx="664454" cy="664454"/>
          </a:xfrm>
        </p:spPr>
        <p:txBody>
          <a:bodyPr>
            <a:normAutofit/>
          </a:bodyPr>
          <a:lstStyle>
            <a:lvl1pPr>
              <a:defRPr sz="1200"/>
            </a:lvl1pPr>
          </a:lstStyle>
          <a:p>
            <a:r>
              <a:rPr kumimoji="1" lang="en-US" altLang="ja-JP" dirty="0"/>
              <a:t>ICON</a:t>
            </a:r>
            <a:endParaRPr kumimoji="1" lang="ja-JP" altLang="en-US" dirty="0"/>
          </a:p>
        </p:txBody>
      </p:sp>
      <p:sp>
        <p:nvSpPr>
          <p:cNvPr id="26" name="テキスト プレースホルダー 6"/>
          <p:cNvSpPr>
            <a:spLocks noGrp="1"/>
          </p:cNvSpPr>
          <p:nvPr>
            <p:ph type="body" sz="quarter" idx="20" hasCustomPrompt="1"/>
          </p:nvPr>
        </p:nvSpPr>
        <p:spPr>
          <a:xfrm>
            <a:off x="828165" y="1689841"/>
            <a:ext cx="4210864" cy="720080"/>
          </a:xfrm>
        </p:spPr>
        <p:txBody>
          <a:bodyPr anchor="t">
            <a:noAutofit/>
          </a:bodyPr>
          <a:lstStyle>
            <a:lvl1pPr algn="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27" name="テキスト プレースホルダー 6"/>
          <p:cNvSpPr>
            <a:spLocks noGrp="1"/>
          </p:cNvSpPr>
          <p:nvPr>
            <p:ph type="body" sz="quarter" idx="23" hasCustomPrompt="1"/>
          </p:nvPr>
        </p:nvSpPr>
        <p:spPr>
          <a:xfrm>
            <a:off x="783770" y="2235366"/>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9" name="円/楕円 28"/>
          <p:cNvSpPr/>
          <p:nvPr userDrawn="1"/>
        </p:nvSpPr>
        <p:spPr>
          <a:xfrm>
            <a:off x="5152571" y="3955229"/>
            <a:ext cx="1400539" cy="140053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図プレースホルダー 7"/>
          <p:cNvSpPr>
            <a:spLocks noGrp="1"/>
          </p:cNvSpPr>
          <p:nvPr>
            <p:ph type="pic" sz="quarter" idx="43" hasCustomPrompt="1"/>
          </p:nvPr>
        </p:nvSpPr>
        <p:spPr>
          <a:xfrm>
            <a:off x="5520613" y="4323271"/>
            <a:ext cx="664454" cy="664454"/>
          </a:xfrm>
        </p:spPr>
        <p:txBody>
          <a:bodyPr>
            <a:normAutofit/>
          </a:bodyPr>
          <a:lstStyle>
            <a:lvl1pPr>
              <a:defRPr sz="1200"/>
            </a:lvl1pPr>
          </a:lstStyle>
          <a:p>
            <a:r>
              <a:rPr kumimoji="1" lang="en-US" altLang="ja-JP" dirty="0"/>
              <a:t>ICON</a:t>
            </a:r>
            <a:endParaRPr kumimoji="1" lang="ja-JP" altLang="en-US" dirty="0"/>
          </a:p>
        </p:txBody>
      </p:sp>
      <p:sp>
        <p:nvSpPr>
          <p:cNvPr id="31" name="テキスト プレースホルダー 6"/>
          <p:cNvSpPr>
            <a:spLocks noGrp="1"/>
          </p:cNvSpPr>
          <p:nvPr>
            <p:ph type="body" sz="quarter" idx="44" hasCustomPrompt="1"/>
          </p:nvPr>
        </p:nvSpPr>
        <p:spPr>
          <a:xfrm>
            <a:off x="828164" y="3946812"/>
            <a:ext cx="4210864" cy="720080"/>
          </a:xfrm>
        </p:spPr>
        <p:txBody>
          <a:bodyPr anchor="t">
            <a:noAutofit/>
          </a:bodyPr>
          <a:lstStyle>
            <a:lvl1pPr algn="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45" hasCustomPrompt="1"/>
          </p:nvPr>
        </p:nvSpPr>
        <p:spPr>
          <a:xfrm>
            <a:off x="783769" y="4492337"/>
            <a:ext cx="4259915" cy="896089"/>
          </a:xfrm>
        </p:spPr>
        <p:txBody>
          <a:bodyPr anchor="t">
            <a:noAutofit/>
          </a:bodyPr>
          <a:lstStyle>
            <a:lvl1pPr algn="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3" name="円/楕円 32"/>
          <p:cNvSpPr/>
          <p:nvPr userDrawn="1"/>
        </p:nvSpPr>
        <p:spPr>
          <a:xfrm>
            <a:off x="11749315" y="1694628"/>
            <a:ext cx="1400539" cy="140053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3"/>
              </a:solidFill>
            </a:endParaRPr>
          </a:p>
        </p:txBody>
      </p:sp>
      <p:sp>
        <p:nvSpPr>
          <p:cNvPr id="34" name="図プレースホルダー 7"/>
          <p:cNvSpPr>
            <a:spLocks noGrp="1"/>
          </p:cNvSpPr>
          <p:nvPr>
            <p:ph type="pic" sz="quarter" idx="46" hasCustomPrompt="1"/>
          </p:nvPr>
        </p:nvSpPr>
        <p:spPr>
          <a:xfrm>
            <a:off x="12117357" y="2062670"/>
            <a:ext cx="664454" cy="664454"/>
          </a:xfrm>
        </p:spPr>
        <p:txBody>
          <a:bodyPr>
            <a:normAutofit/>
          </a:bodyPr>
          <a:lstStyle>
            <a:lvl1pPr>
              <a:defRPr sz="1200"/>
            </a:lvl1pPr>
          </a:lstStyle>
          <a:p>
            <a:r>
              <a:rPr kumimoji="1" lang="en-US" altLang="ja-JP" dirty="0"/>
              <a:t>ICON</a:t>
            </a:r>
            <a:endParaRPr kumimoji="1" lang="ja-JP" altLang="en-US" dirty="0"/>
          </a:p>
        </p:txBody>
      </p:sp>
      <p:sp>
        <p:nvSpPr>
          <p:cNvPr id="35" name="テキスト プレースホルダー 6"/>
          <p:cNvSpPr>
            <a:spLocks noGrp="1"/>
          </p:cNvSpPr>
          <p:nvPr>
            <p:ph type="body" sz="quarter" idx="47" hasCustomPrompt="1"/>
          </p:nvPr>
        </p:nvSpPr>
        <p:spPr>
          <a:xfrm>
            <a:off x="13288682" y="1686211"/>
            <a:ext cx="4210864" cy="720080"/>
          </a:xfrm>
        </p:spPr>
        <p:txBody>
          <a:bodyPr anchor="t">
            <a:noAutofit/>
          </a:bodyPr>
          <a:lstStyle>
            <a:lvl1pPr algn="l">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48" hasCustomPrompt="1"/>
          </p:nvPr>
        </p:nvSpPr>
        <p:spPr>
          <a:xfrm>
            <a:off x="13287829" y="22317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37" name="円/楕円 36"/>
          <p:cNvSpPr/>
          <p:nvPr userDrawn="1"/>
        </p:nvSpPr>
        <p:spPr>
          <a:xfrm>
            <a:off x="11749315" y="3955228"/>
            <a:ext cx="1400539" cy="140053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8" name="図プレースホルダー 7"/>
          <p:cNvSpPr>
            <a:spLocks noGrp="1"/>
          </p:cNvSpPr>
          <p:nvPr>
            <p:ph type="pic" sz="quarter" idx="49" hasCustomPrompt="1"/>
          </p:nvPr>
        </p:nvSpPr>
        <p:spPr>
          <a:xfrm>
            <a:off x="12117357" y="4323270"/>
            <a:ext cx="664454" cy="664454"/>
          </a:xfrm>
        </p:spPr>
        <p:txBody>
          <a:bodyPr>
            <a:normAutofit/>
          </a:bodyPr>
          <a:lstStyle>
            <a:lvl1pPr>
              <a:defRPr sz="1200"/>
            </a:lvl1pPr>
          </a:lstStyle>
          <a:p>
            <a:r>
              <a:rPr kumimoji="1" lang="en-US" altLang="ja-JP" dirty="0"/>
              <a:t>ICON</a:t>
            </a:r>
            <a:endParaRPr kumimoji="1" lang="ja-JP" altLang="en-US" dirty="0"/>
          </a:p>
        </p:txBody>
      </p:sp>
      <p:sp>
        <p:nvSpPr>
          <p:cNvPr id="39" name="テキスト プレースホルダー 6"/>
          <p:cNvSpPr>
            <a:spLocks noGrp="1"/>
          </p:cNvSpPr>
          <p:nvPr>
            <p:ph type="body" sz="quarter" idx="50" hasCustomPrompt="1"/>
          </p:nvPr>
        </p:nvSpPr>
        <p:spPr>
          <a:xfrm>
            <a:off x="13288682" y="3946811"/>
            <a:ext cx="4210864" cy="720080"/>
          </a:xfrm>
        </p:spPr>
        <p:txBody>
          <a:bodyPr anchor="t">
            <a:noAutofit/>
          </a:bodyPr>
          <a:lstStyle>
            <a:lvl1pPr algn="l">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40" name="テキスト プレースホルダー 6"/>
          <p:cNvSpPr>
            <a:spLocks noGrp="1"/>
          </p:cNvSpPr>
          <p:nvPr>
            <p:ph type="body" sz="quarter" idx="51" hasCustomPrompt="1"/>
          </p:nvPr>
        </p:nvSpPr>
        <p:spPr>
          <a:xfrm>
            <a:off x="13287829" y="4492336"/>
            <a:ext cx="4259915" cy="896089"/>
          </a:xfrm>
        </p:spPr>
        <p:txBody>
          <a:bodyPr anchor="t">
            <a:noAutofit/>
          </a:bodyPr>
          <a:lstStyle>
            <a:lvl1pPr algn="l">
              <a:defRPr sz="1800" i="0" baseline="0">
                <a:solidFill>
                  <a:schemeClr val="tx2"/>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122558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000"/>
                            </p:stCondLst>
                            <p:childTnLst>
                              <p:par>
                                <p:cTn id="19" presetID="49" presetClass="entr" presetSubtype="0" decel="10000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p:cTn id="21" dur="500" fill="hold"/>
                                        <p:tgtEl>
                                          <p:spTgt spid="23"/>
                                        </p:tgtEl>
                                        <p:attrNameLst>
                                          <p:attrName>ppt_w</p:attrName>
                                        </p:attrNameLst>
                                      </p:cBhvr>
                                      <p:tavLst>
                                        <p:tav tm="0">
                                          <p:val>
                                            <p:fltVal val="0"/>
                                          </p:val>
                                        </p:tav>
                                        <p:tav tm="100000">
                                          <p:val>
                                            <p:strVal val="#ppt_w"/>
                                          </p:val>
                                        </p:tav>
                                      </p:tavLst>
                                    </p:anim>
                                    <p:anim calcmode="lin" valueType="num">
                                      <p:cBhvr>
                                        <p:cTn id="22" dur="500" fill="hold"/>
                                        <p:tgtEl>
                                          <p:spTgt spid="23"/>
                                        </p:tgtEl>
                                        <p:attrNameLst>
                                          <p:attrName>ppt_h</p:attrName>
                                        </p:attrNameLst>
                                      </p:cBhvr>
                                      <p:tavLst>
                                        <p:tav tm="0">
                                          <p:val>
                                            <p:fltVal val="0"/>
                                          </p:val>
                                        </p:tav>
                                        <p:tav tm="100000">
                                          <p:val>
                                            <p:strVal val="#ppt_h"/>
                                          </p:val>
                                        </p:tav>
                                      </p:tavLst>
                                    </p:anim>
                                    <p:anim calcmode="lin" valueType="num">
                                      <p:cBhvr>
                                        <p:cTn id="23" dur="500" fill="hold"/>
                                        <p:tgtEl>
                                          <p:spTgt spid="23"/>
                                        </p:tgtEl>
                                        <p:attrNameLst>
                                          <p:attrName>style.rotation</p:attrName>
                                        </p:attrNameLst>
                                      </p:cBhvr>
                                      <p:tavLst>
                                        <p:tav tm="0">
                                          <p:val>
                                            <p:fltVal val="360"/>
                                          </p:val>
                                        </p:tav>
                                        <p:tav tm="100000">
                                          <p:val>
                                            <p:fltVal val="0"/>
                                          </p:val>
                                        </p:tav>
                                      </p:tavLst>
                                    </p:anim>
                                    <p:animEffect transition="in" filter="fade">
                                      <p:cBhvr>
                                        <p:cTn id="24" dur="500"/>
                                        <p:tgtEl>
                                          <p:spTgt spid="23"/>
                                        </p:tgtEl>
                                      </p:cBhvr>
                                    </p:animEffect>
                                  </p:childTnLst>
                                </p:cTn>
                              </p:par>
                              <p:par>
                                <p:cTn id="25" presetID="49" presetClass="entr" presetSubtype="0" decel="10000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 calcmode="lin" valueType="num">
                                      <p:cBhvr>
                                        <p:cTn id="29" dur="500" fill="hold"/>
                                        <p:tgtEl>
                                          <p:spTgt spid="22"/>
                                        </p:tgtEl>
                                        <p:attrNameLst>
                                          <p:attrName>style.rotation</p:attrName>
                                        </p:attrNameLst>
                                      </p:cBhvr>
                                      <p:tavLst>
                                        <p:tav tm="0">
                                          <p:val>
                                            <p:fltVal val="360"/>
                                          </p:val>
                                        </p:tav>
                                        <p:tav tm="100000">
                                          <p:val>
                                            <p:fltVal val="0"/>
                                          </p:val>
                                        </p:tav>
                                      </p:tavLst>
                                    </p:anim>
                                    <p:animEffect transition="in" filter="fade">
                                      <p:cBhvr>
                                        <p:cTn id="30" dur="500"/>
                                        <p:tgtEl>
                                          <p:spTgt spid="22"/>
                                        </p:tgtEl>
                                      </p:cBhvr>
                                    </p:animEffect>
                                  </p:childTnLst>
                                </p:cTn>
                              </p:par>
                            </p:childTnLst>
                          </p:cTn>
                        </p:par>
                        <p:par>
                          <p:cTn id="31" fill="hold">
                            <p:stCondLst>
                              <p:cond delay="1500"/>
                            </p:stCondLst>
                            <p:childTnLst>
                              <p:par>
                                <p:cTn id="32" presetID="2" presetClass="entr" presetSubtype="8" decel="100000" fill="hold" grpId="0" nodeType="afterEffect">
                                  <p:stCondLst>
                                    <p:cond delay="0"/>
                                  </p:stCondLst>
                                  <p:childTnLst>
                                    <p:set>
                                      <p:cBhvr>
                                        <p:cTn id="33" dur="1" fill="hold">
                                          <p:stCondLst>
                                            <p:cond delay="0"/>
                                          </p:stCondLst>
                                        </p:cTn>
                                        <p:tgtEl>
                                          <p:spTgt spid="26">
                                            <p:txEl>
                                              <p:pRg st="0" end="0"/>
                                            </p:txEl>
                                          </p:spTgt>
                                        </p:tgtEl>
                                        <p:attrNameLst>
                                          <p:attrName>style.visibility</p:attrName>
                                        </p:attrNameLst>
                                      </p:cBhvr>
                                      <p:to>
                                        <p:strVal val="visible"/>
                                      </p:to>
                                    </p:set>
                                    <p:anim calcmode="lin" valueType="num">
                                      <p:cBhvr additive="base">
                                        <p:cTn id="34" dur="500" fill="hold"/>
                                        <p:tgtEl>
                                          <p:spTgt spid="26">
                                            <p:txEl>
                                              <p:pRg st="0" end="0"/>
                                            </p:txEl>
                                          </p:spTgt>
                                        </p:tgtEl>
                                        <p:attrNameLst>
                                          <p:attrName>ppt_x</p:attrName>
                                        </p:attrNameLst>
                                      </p:cBhvr>
                                      <p:tavLst>
                                        <p:tav tm="0">
                                          <p:val>
                                            <p:strVal val="0-#ppt_w/2"/>
                                          </p:val>
                                        </p:tav>
                                        <p:tav tm="100000">
                                          <p:val>
                                            <p:strVal val="#ppt_x"/>
                                          </p:val>
                                        </p:tav>
                                      </p:tavLst>
                                    </p:anim>
                                    <p:anim calcmode="lin" valueType="num">
                                      <p:cBhvr additive="base">
                                        <p:cTn id="35" dur="500" fill="hold"/>
                                        <p:tgtEl>
                                          <p:spTgt spid="26">
                                            <p:txEl>
                                              <p:pRg st="0" end="0"/>
                                            </p:txEl>
                                          </p:spTgt>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10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500" fill="hold"/>
                                        <p:tgtEl>
                                          <p:spTgt spid="27">
                                            <p:txEl>
                                              <p:pRg st="0" end="0"/>
                                            </p:txEl>
                                          </p:spTgt>
                                        </p:tgtEl>
                                        <p:attrNameLst>
                                          <p:attrName>ppt_x</p:attrName>
                                        </p:attrNameLst>
                                      </p:cBhvr>
                                      <p:tavLst>
                                        <p:tav tm="0">
                                          <p:val>
                                            <p:strVal val="0-#ppt_w/2"/>
                                          </p:val>
                                        </p:tav>
                                        <p:tav tm="100000">
                                          <p:val>
                                            <p:strVal val="#ppt_x"/>
                                          </p:val>
                                        </p:tav>
                                      </p:tavLst>
                                    </p:anim>
                                    <p:anim calcmode="lin" valueType="num">
                                      <p:cBhvr additive="base">
                                        <p:cTn id="39" dur="500" fill="hold"/>
                                        <p:tgtEl>
                                          <p:spTgt spid="27">
                                            <p:txEl>
                                              <p:pRg st="0" end="0"/>
                                            </p:txEl>
                                          </p:spTgt>
                                        </p:tgtEl>
                                        <p:attrNameLst>
                                          <p:attrName>ppt_y</p:attrName>
                                        </p:attrNameLst>
                                      </p:cBhvr>
                                      <p:tavLst>
                                        <p:tav tm="0">
                                          <p:val>
                                            <p:strVal val="#ppt_y"/>
                                          </p:val>
                                        </p:tav>
                                        <p:tav tm="100000">
                                          <p:val>
                                            <p:strVal val="#ppt_y"/>
                                          </p:val>
                                        </p:tav>
                                      </p:tavLst>
                                    </p:anim>
                                  </p:childTnLst>
                                </p:cTn>
                              </p:par>
                            </p:childTnLst>
                          </p:cTn>
                        </p:par>
                        <p:par>
                          <p:cTn id="40" fill="hold">
                            <p:stCondLst>
                              <p:cond delay="2100"/>
                            </p:stCondLst>
                            <p:childTnLst>
                              <p:par>
                                <p:cTn id="41" presetID="49" presetClass="entr" presetSubtype="0" decel="100000" fill="hold" grpId="0"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p:cTn id="43" dur="500" fill="hold"/>
                                        <p:tgtEl>
                                          <p:spTgt spid="34"/>
                                        </p:tgtEl>
                                        <p:attrNameLst>
                                          <p:attrName>ppt_w</p:attrName>
                                        </p:attrNameLst>
                                      </p:cBhvr>
                                      <p:tavLst>
                                        <p:tav tm="0">
                                          <p:val>
                                            <p:fltVal val="0"/>
                                          </p:val>
                                        </p:tav>
                                        <p:tav tm="100000">
                                          <p:val>
                                            <p:strVal val="#ppt_w"/>
                                          </p:val>
                                        </p:tav>
                                      </p:tavLst>
                                    </p:anim>
                                    <p:anim calcmode="lin" valueType="num">
                                      <p:cBhvr>
                                        <p:cTn id="44" dur="500" fill="hold"/>
                                        <p:tgtEl>
                                          <p:spTgt spid="34"/>
                                        </p:tgtEl>
                                        <p:attrNameLst>
                                          <p:attrName>ppt_h</p:attrName>
                                        </p:attrNameLst>
                                      </p:cBhvr>
                                      <p:tavLst>
                                        <p:tav tm="0">
                                          <p:val>
                                            <p:fltVal val="0"/>
                                          </p:val>
                                        </p:tav>
                                        <p:tav tm="100000">
                                          <p:val>
                                            <p:strVal val="#ppt_h"/>
                                          </p:val>
                                        </p:tav>
                                      </p:tavLst>
                                    </p:anim>
                                    <p:anim calcmode="lin" valueType="num">
                                      <p:cBhvr>
                                        <p:cTn id="45" dur="500" fill="hold"/>
                                        <p:tgtEl>
                                          <p:spTgt spid="34"/>
                                        </p:tgtEl>
                                        <p:attrNameLst>
                                          <p:attrName>style.rotation</p:attrName>
                                        </p:attrNameLst>
                                      </p:cBhvr>
                                      <p:tavLst>
                                        <p:tav tm="0">
                                          <p:val>
                                            <p:fltVal val="360"/>
                                          </p:val>
                                        </p:tav>
                                        <p:tav tm="100000">
                                          <p:val>
                                            <p:fltVal val="0"/>
                                          </p:val>
                                        </p:tav>
                                      </p:tavLst>
                                    </p:anim>
                                    <p:animEffect transition="in" filter="fade">
                                      <p:cBhvr>
                                        <p:cTn id="46" dur="500"/>
                                        <p:tgtEl>
                                          <p:spTgt spid="34"/>
                                        </p:tgtEl>
                                      </p:cBhvr>
                                    </p:animEffect>
                                  </p:childTnLst>
                                </p:cTn>
                              </p:par>
                              <p:par>
                                <p:cTn id="47" presetID="49" presetClass="entr" presetSubtype="0" decel="100000"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p:cTn id="49" dur="500" fill="hold"/>
                                        <p:tgtEl>
                                          <p:spTgt spid="33"/>
                                        </p:tgtEl>
                                        <p:attrNameLst>
                                          <p:attrName>ppt_w</p:attrName>
                                        </p:attrNameLst>
                                      </p:cBhvr>
                                      <p:tavLst>
                                        <p:tav tm="0">
                                          <p:val>
                                            <p:fltVal val="0"/>
                                          </p:val>
                                        </p:tav>
                                        <p:tav tm="100000">
                                          <p:val>
                                            <p:strVal val="#ppt_w"/>
                                          </p:val>
                                        </p:tav>
                                      </p:tavLst>
                                    </p:anim>
                                    <p:anim calcmode="lin" valueType="num">
                                      <p:cBhvr>
                                        <p:cTn id="50" dur="500" fill="hold"/>
                                        <p:tgtEl>
                                          <p:spTgt spid="33"/>
                                        </p:tgtEl>
                                        <p:attrNameLst>
                                          <p:attrName>ppt_h</p:attrName>
                                        </p:attrNameLst>
                                      </p:cBhvr>
                                      <p:tavLst>
                                        <p:tav tm="0">
                                          <p:val>
                                            <p:fltVal val="0"/>
                                          </p:val>
                                        </p:tav>
                                        <p:tav tm="100000">
                                          <p:val>
                                            <p:strVal val="#ppt_h"/>
                                          </p:val>
                                        </p:tav>
                                      </p:tavLst>
                                    </p:anim>
                                    <p:anim calcmode="lin" valueType="num">
                                      <p:cBhvr>
                                        <p:cTn id="51" dur="500" fill="hold"/>
                                        <p:tgtEl>
                                          <p:spTgt spid="33"/>
                                        </p:tgtEl>
                                        <p:attrNameLst>
                                          <p:attrName>style.rotation</p:attrName>
                                        </p:attrNameLst>
                                      </p:cBhvr>
                                      <p:tavLst>
                                        <p:tav tm="0">
                                          <p:val>
                                            <p:fltVal val="360"/>
                                          </p:val>
                                        </p:tav>
                                        <p:tav tm="100000">
                                          <p:val>
                                            <p:fltVal val="0"/>
                                          </p:val>
                                        </p:tav>
                                      </p:tavLst>
                                    </p:anim>
                                    <p:animEffect transition="in" filter="fade">
                                      <p:cBhvr>
                                        <p:cTn id="52" dur="500"/>
                                        <p:tgtEl>
                                          <p:spTgt spid="33"/>
                                        </p:tgtEl>
                                      </p:cBhvr>
                                    </p:animEffect>
                                  </p:childTnLst>
                                </p:cTn>
                              </p:par>
                            </p:childTnLst>
                          </p:cTn>
                        </p:par>
                        <p:par>
                          <p:cTn id="53" fill="hold">
                            <p:stCondLst>
                              <p:cond delay="2600"/>
                            </p:stCondLst>
                            <p:childTnLst>
                              <p:par>
                                <p:cTn id="54" presetID="2" presetClass="entr" presetSubtype="2" decel="100000" fill="hold" grpId="0" nodeType="afterEffect">
                                  <p:stCondLst>
                                    <p:cond delay="0"/>
                                  </p:stCondLst>
                                  <p:childTnLst>
                                    <p:set>
                                      <p:cBhvr>
                                        <p:cTn id="55" dur="1" fill="hold">
                                          <p:stCondLst>
                                            <p:cond delay="0"/>
                                          </p:stCondLst>
                                        </p:cTn>
                                        <p:tgtEl>
                                          <p:spTgt spid="35">
                                            <p:txEl>
                                              <p:pRg st="0" end="0"/>
                                            </p:txEl>
                                          </p:spTgt>
                                        </p:tgtEl>
                                        <p:attrNameLst>
                                          <p:attrName>style.visibility</p:attrName>
                                        </p:attrNameLst>
                                      </p:cBhvr>
                                      <p:to>
                                        <p:strVal val="visible"/>
                                      </p:to>
                                    </p:set>
                                    <p:anim calcmode="lin" valueType="num">
                                      <p:cBhvr additive="base">
                                        <p:cTn id="56" dur="500" fill="hold"/>
                                        <p:tgtEl>
                                          <p:spTgt spid="35">
                                            <p:txEl>
                                              <p:pRg st="0" end="0"/>
                                            </p:txEl>
                                          </p:spTgt>
                                        </p:tgtEl>
                                        <p:attrNameLst>
                                          <p:attrName>ppt_x</p:attrName>
                                        </p:attrNameLst>
                                      </p:cBhvr>
                                      <p:tavLst>
                                        <p:tav tm="0">
                                          <p:val>
                                            <p:strVal val="1+#ppt_w/2"/>
                                          </p:val>
                                        </p:tav>
                                        <p:tav tm="100000">
                                          <p:val>
                                            <p:strVal val="#ppt_x"/>
                                          </p:val>
                                        </p:tav>
                                      </p:tavLst>
                                    </p:anim>
                                    <p:anim calcmode="lin" valueType="num">
                                      <p:cBhvr additive="base">
                                        <p:cTn id="57" dur="500" fill="hold"/>
                                        <p:tgtEl>
                                          <p:spTgt spid="35">
                                            <p:txEl>
                                              <p:pRg st="0" end="0"/>
                                            </p:txEl>
                                          </p:spTgt>
                                        </p:tgtEl>
                                        <p:attrNameLst>
                                          <p:attrName>ppt_y</p:attrName>
                                        </p:attrNameLst>
                                      </p:cBhvr>
                                      <p:tavLst>
                                        <p:tav tm="0">
                                          <p:val>
                                            <p:strVal val="#ppt_y"/>
                                          </p:val>
                                        </p:tav>
                                        <p:tav tm="100000">
                                          <p:val>
                                            <p:strVal val="#ppt_y"/>
                                          </p:val>
                                        </p:tav>
                                      </p:tavLst>
                                    </p:anim>
                                  </p:childTnLst>
                                </p:cTn>
                              </p:par>
                              <p:par>
                                <p:cTn id="58" presetID="2" presetClass="entr" presetSubtype="2" decel="100000" fill="hold" grpId="0" nodeType="withEffect">
                                  <p:stCondLst>
                                    <p:cond delay="100"/>
                                  </p:stCondLst>
                                  <p:childTnLst>
                                    <p:set>
                                      <p:cBhvr>
                                        <p:cTn id="59" dur="1" fill="hold">
                                          <p:stCondLst>
                                            <p:cond delay="0"/>
                                          </p:stCondLst>
                                        </p:cTn>
                                        <p:tgtEl>
                                          <p:spTgt spid="36">
                                            <p:txEl>
                                              <p:pRg st="0" end="0"/>
                                            </p:txEl>
                                          </p:spTgt>
                                        </p:tgtEl>
                                        <p:attrNameLst>
                                          <p:attrName>style.visibility</p:attrName>
                                        </p:attrNameLst>
                                      </p:cBhvr>
                                      <p:to>
                                        <p:strVal val="visible"/>
                                      </p:to>
                                    </p:set>
                                    <p:anim calcmode="lin" valueType="num">
                                      <p:cBhvr additive="base">
                                        <p:cTn id="60" dur="500" fill="hold"/>
                                        <p:tgtEl>
                                          <p:spTgt spid="36">
                                            <p:txEl>
                                              <p:pRg st="0" end="0"/>
                                            </p:txEl>
                                          </p:spTgt>
                                        </p:tgtEl>
                                        <p:attrNameLst>
                                          <p:attrName>ppt_x</p:attrName>
                                        </p:attrNameLst>
                                      </p:cBhvr>
                                      <p:tavLst>
                                        <p:tav tm="0">
                                          <p:val>
                                            <p:strVal val="1+#ppt_w/2"/>
                                          </p:val>
                                        </p:tav>
                                        <p:tav tm="100000">
                                          <p:val>
                                            <p:strVal val="#ppt_x"/>
                                          </p:val>
                                        </p:tav>
                                      </p:tavLst>
                                    </p:anim>
                                    <p:anim calcmode="lin" valueType="num">
                                      <p:cBhvr additive="base">
                                        <p:cTn id="61" dur="500" fill="hold"/>
                                        <p:tgtEl>
                                          <p:spTgt spid="36">
                                            <p:txEl>
                                              <p:pRg st="0" end="0"/>
                                            </p:txEl>
                                          </p:spTgt>
                                        </p:tgtEl>
                                        <p:attrNameLst>
                                          <p:attrName>ppt_y</p:attrName>
                                        </p:attrNameLst>
                                      </p:cBhvr>
                                      <p:tavLst>
                                        <p:tav tm="0">
                                          <p:val>
                                            <p:strVal val="#ppt_y"/>
                                          </p:val>
                                        </p:tav>
                                        <p:tav tm="100000">
                                          <p:val>
                                            <p:strVal val="#ppt_y"/>
                                          </p:val>
                                        </p:tav>
                                      </p:tavLst>
                                    </p:anim>
                                  </p:childTnLst>
                                </p:cTn>
                              </p:par>
                            </p:childTnLst>
                          </p:cTn>
                        </p:par>
                        <p:par>
                          <p:cTn id="62" fill="hold">
                            <p:stCondLst>
                              <p:cond delay="3200"/>
                            </p:stCondLst>
                            <p:childTnLst>
                              <p:par>
                                <p:cTn id="63" presetID="49" presetClass="entr" presetSubtype="0" decel="100000" fill="hold" grpId="0" nodeType="afterEffect">
                                  <p:stCondLst>
                                    <p:cond delay="0"/>
                                  </p:stCondLst>
                                  <p:childTnLst>
                                    <p:set>
                                      <p:cBhvr>
                                        <p:cTn id="64" dur="1" fill="hold">
                                          <p:stCondLst>
                                            <p:cond delay="0"/>
                                          </p:stCondLst>
                                        </p:cTn>
                                        <p:tgtEl>
                                          <p:spTgt spid="30"/>
                                        </p:tgtEl>
                                        <p:attrNameLst>
                                          <p:attrName>style.visibility</p:attrName>
                                        </p:attrNameLst>
                                      </p:cBhvr>
                                      <p:to>
                                        <p:strVal val="visible"/>
                                      </p:to>
                                    </p:set>
                                    <p:anim calcmode="lin" valueType="num">
                                      <p:cBhvr>
                                        <p:cTn id="65" dur="500" fill="hold"/>
                                        <p:tgtEl>
                                          <p:spTgt spid="30"/>
                                        </p:tgtEl>
                                        <p:attrNameLst>
                                          <p:attrName>ppt_w</p:attrName>
                                        </p:attrNameLst>
                                      </p:cBhvr>
                                      <p:tavLst>
                                        <p:tav tm="0">
                                          <p:val>
                                            <p:fltVal val="0"/>
                                          </p:val>
                                        </p:tav>
                                        <p:tav tm="100000">
                                          <p:val>
                                            <p:strVal val="#ppt_w"/>
                                          </p:val>
                                        </p:tav>
                                      </p:tavLst>
                                    </p:anim>
                                    <p:anim calcmode="lin" valueType="num">
                                      <p:cBhvr>
                                        <p:cTn id="66" dur="500" fill="hold"/>
                                        <p:tgtEl>
                                          <p:spTgt spid="30"/>
                                        </p:tgtEl>
                                        <p:attrNameLst>
                                          <p:attrName>ppt_h</p:attrName>
                                        </p:attrNameLst>
                                      </p:cBhvr>
                                      <p:tavLst>
                                        <p:tav tm="0">
                                          <p:val>
                                            <p:fltVal val="0"/>
                                          </p:val>
                                        </p:tav>
                                        <p:tav tm="100000">
                                          <p:val>
                                            <p:strVal val="#ppt_h"/>
                                          </p:val>
                                        </p:tav>
                                      </p:tavLst>
                                    </p:anim>
                                    <p:anim calcmode="lin" valueType="num">
                                      <p:cBhvr>
                                        <p:cTn id="67" dur="500" fill="hold"/>
                                        <p:tgtEl>
                                          <p:spTgt spid="30"/>
                                        </p:tgtEl>
                                        <p:attrNameLst>
                                          <p:attrName>style.rotation</p:attrName>
                                        </p:attrNameLst>
                                      </p:cBhvr>
                                      <p:tavLst>
                                        <p:tav tm="0">
                                          <p:val>
                                            <p:fltVal val="360"/>
                                          </p:val>
                                        </p:tav>
                                        <p:tav tm="100000">
                                          <p:val>
                                            <p:fltVal val="0"/>
                                          </p:val>
                                        </p:tav>
                                      </p:tavLst>
                                    </p:anim>
                                    <p:animEffect transition="in" filter="fade">
                                      <p:cBhvr>
                                        <p:cTn id="68" dur="500"/>
                                        <p:tgtEl>
                                          <p:spTgt spid="30"/>
                                        </p:tgtEl>
                                      </p:cBhvr>
                                    </p:animEffect>
                                  </p:childTnLst>
                                </p:cTn>
                              </p:par>
                              <p:par>
                                <p:cTn id="69" presetID="49" presetClass="entr" presetSubtype="0" decel="100000" fill="hold" grpId="0" nodeType="withEffect">
                                  <p:stCondLst>
                                    <p:cond delay="0"/>
                                  </p:stCondLst>
                                  <p:childTnLst>
                                    <p:set>
                                      <p:cBhvr>
                                        <p:cTn id="70" dur="1" fill="hold">
                                          <p:stCondLst>
                                            <p:cond delay="0"/>
                                          </p:stCondLst>
                                        </p:cTn>
                                        <p:tgtEl>
                                          <p:spTgt spid="29"/>
                                        </p:tgtEl>
                                        <p:attrNameLst>
                                          <p:attrName>style.visibility</p:attrName>
                                        </p:attrNameLst>
                                      </p:cBhvr>
                                      <p:to>
                                        <p:strVal val="visible"/>
                                      </p:to>
                                    </p:set>
                                    <p:anim calcmode="lin" valueType="num">
                                      <p:cBhvr>
                                        <p:cTn id="71" dur="500" fill="hold"/>
                                        <p:tgtEl>
                                          <p:spTgt spid="29"/>
                                        </p:tgtEl>
                                        <p:attrNameLst>
                                          <p:attrName>ppt_w</p:attrName>
                                        </p:attrNameLst>
                                      </p:cBhvr>
                                      <p:tavLst>
                                        <p:tav tm="0">
                                          <p:val>
                                            <p:fltVal val="0"/>
                                          </p:val>
                                        </p:tav>
                                        <p:tav tm="100000">
                                          <p:val>
                                            <p:strVal val="#ppt_w"/>
                                          </p:val>
                                        </p:tav>
                                      </p:tavLst>
                                    </p:anim>
                                    <p:anim calcmode="lin" valueType="num">
                                      <p:cBhvr>
                                        <p:cTn id="72" dur="500" fill="hold"/>
                                        <p:tgtEl>
                                          <p:spTgt spid="29"/>
                                        </p:tgtEl>
                                        <p:attrNameLst>
                                          <p:attrName>ppt_h</p:attrName>
                                        </p:attrNameLst>
                                      </p:cBhvr>
                                      <p:tavLst>
                                        <p:tav tm="0">
                                          <p:val>
                                            <p:fltVal val="0"/>
                                          </p:val>
                                        </p:tav>
                                        <p:tav tm="100000">
                                          <p:val>
                                            <p:strVal val="#ppt_h"/>
                                          </p:val>
                                        </p:tav>
                                      </p:tavLst>
                                    </p:anim>
                                    <p:anim calcmode="lin" valueType="num">
                                      <p:cBhvr>
                                        <p:cTn id="73" dur="500" fill="hold"/>
                                        <p:tgtEl>
                                          <p:spTgt spid="29"/>
                                        </p:tgtEl>
                                        <p:attrNameLst>
                                          <p:attrName>style.rotation</p:attrName>
                                        </p:attrNameLst>
                                      </p:cBhvr>
                                      <p:tavLst>
                                        <p:tav tm="0">
                                          <p:val>
                                            <p:fltVal val="360"/>
                                          </p:val>
                                        </p:tav>
                                        <p:tav tm="100000">
                                          <p:val>
                                            <p:fltVal val="0"/>
                                          </p:val>
                                        </p:tav>
                                      </p:tavLst>
                                    </p:anim>
                                    <p:animEffect transition="in" filter="fade">
                                      <p:cBhvr>
                                        <p:cTn id="74" dur="500"/>
                                        <p:tgtEl>
                                          <p:spTgt spid="29"/>
                                        </p:tgtEl>
                                      </p:cBhvr>
                                    </p:animEffect>
                                  </p:childTnLst>
                                </p:cTn>
                              </p:par>
                            </p:childTnLst>
                          </p:cTn>
                        </p:par>
                        <p:par>
                          <p:cTn id="75" fill="hold">
                            <p:stCondLst>
                              <p:cond delay="3700"/>
                            </p:stCondLst>
                            <p:childTnLst>
                              <p:par>
                                <p:cTn id="76" presetID="2" presetClass="entr" presetSubtype="8" decel="100000" fill="hold" grpId="0" nodeType="afterEffect">
                                  <p:stCondLst>
                                    <p:cond delay="0"/>
                                  </p:stCondLst>
                                  <p:childTnLst>
                                    <p:set>
                                      <p:cBhvr>
                                        <p:cTn id="77" dur="1" fill="hold">
                                          <p:stCondLst>
                                            <p:cond delay="0"/>
                                          </p:stCondLst>
                                        </p:cTn>
                                        <p:tgtEl>
                                          <p:spTgt spid="31">
                                            <p:txEl>
                                              <p:pRg st="0" end="0"/>
                                            </p:txEl>
                                          </p:spTgt>
                                        </p:tgtEl>
                                        <p:attrNameLst>
                                          <p:attrName>style.visibility</p:attrName>
                                        </p:attrNameLst>
                                      </p:cBhvr>
                                      <p:to>
                                        <p:strVal val="visible"/>
                                      </p:to>
                                    </p:set>
                                    <p:anim calcmode="lin" valueType="num">
                                      <p:cBhvr additive="base">
                                        <p:cTn id="78" dur="500" fill="hold"/>
                                        <p:tgtEl>
                                          <p:spTgt spid="31">
                                            <p:txEl>
                                              <p:pRg st="0" end="0"/>
                                            </p:txEl>
                                          </p:spTgt>
                                        </p:tgtEl>
                                        <p:attrNameLst>
                                          <p:attrName>ppt_x</p:attrName>
                                        </p:attrNameLst>
                                      </p:cBhvr>
                                      <p:tavLst>
                                        <p:tav tm="0">
                                          <p:val>
                                            <p:strVal val="0-#ppt_w/2"/>
                                          </p:val>
                                        </p:tav>
                                        <p:tav tm="100000">
                                          <p:val>
                                            <p:strVal val="#ppt_x"/>
                                          </p:val>
                                        </p:tav>
                                      </p:tavLst>
                                    </p:anim>
                                    <p:anim calcmode="lin" valueType="num">
                                      <p:cBhvr additive="base">
                                        <p:cTn id="79" dur="500" fill="hold"/>
                                        <p:tgtEl>
                                          <p:spTgt spid="31">
                                            <p:txEl>
                                              <p:pRg st="0" end="0"/>
                                            </p:txEl>
                                          </p:spTgt>
                                        </p:tgtEl>
                                        <p:attrNameLst>
                                          <p:attrName>ppt_y</p:attrName>
                                        </p:attrNameLst>
                                      </p:cBhvr>
                                      <p:tavLst>
                                        <p:tav tm="0">
                                          <p:val>
                                            <p:strVal val="#ppt_y"/>
                                          </p:val>
                                        </p:tav>
                                        <p:tav tm="100000">
                                          <p:val>
                                            <p:strVal val="#ppt_y"/>
                                          </p:val>
                                        </p:tav>
                                      </p:tavLst>
                                    </p:anim>
                                  </p:childTnLst>
                                </p:cTn>
                              </p:par>
                              <p:par>
                                <p:cTn id="80" presetID="2" presetClass="entr" presetSubtype="8" decel="100000" fill="hold" grpId="0" nodeType="withEffect">
                                  <p:stCondLst>
                                    <p:cond delay="100"/>
                                  </p:stCondLst>
                                  <p:childTnLst>
                                    <p:set>
                                      <p:cBhvr>
                                        <p:cTn id="81" dur="1" fill="hold">
                                          <p:stCondLst>
                                            <p:cond delay="0"/>
                                          </p:stCondLst>
                                        </p:cTn>
                                        <p:tgtEl>
                                          <p:spTgt spid="32">
                                            <p:txEl>
                                              <p:pRg st="0" end="0"/>
                                            </p:txEl>
                                          </p:spTgt>
                                        </p:tgtEl>
                                        <p:attrNameLst>
                                          <p:attrName>style.visibility</p:attrName>
                                        </p:attrNameLst>
                                      </p:cBhvr>
                                      <p:to>
                                        <p:strVal val="visible"/>
                                      </p:to>
                                    </p:set>
                                    <p:anim calcmode="lin" valueType="num">
                                      <p:cBhvr additive="base">
                                        <p:cTn id="82" dur="500" fill="hold"/>
                                        <p:tgtEl>
                                          <p:spTgt spid="32">
                                            <p:txEl>
                                              <p:pRg st="0" end="0"/>
                                            </p:txEl>
                                          </p:spTgt>
                                        </p:tgtEl>
                                        <p:attrNameLst>
                                          <p:attrName>ppt_x</p:attrName>
                                        </p:attrNameLst>
                                      </p:cBhvr>
                                      <p:tavLst>
                                        <p:tav tm="0">
                                          <p:val>
                                            <p:strVal val="0-#ppt_w/2"/>
                                          </p:val>
                                        </p:tav>
                                        <p:tav tm="100000">
                                          <p:val>
                                            <p:strVal val="#ppt_x"/>
                                          </p:val>
                                        </p:tav>
                                      </p:tavLst>
                                    </p:anim>
                                    <p:anim calcmode="lin" valueType="num">
                                      <p:cBhvr additive="base">
                                        <p:cTn id="83" dur="500" fill="hold"/>
                                        <p:tgtEl>
                                          <p:spTgt spid="32">
                                            <p:txEl>
                                              <p:pRg st="0" end="0"/>
                                            </p:txEl>
                                          </p:spTgt>
                                        </p:tgtEl>
                                        <p:attrNameLst>
                                          <p:attrName>ppt_y</p:attrName>
                                        </p:attrNameLst>
                                      </p:cBhvr>
                                      <p:tavLst>
                                        <p:tav tm="0">
                                          <p:val>
                                            <p:strVal val="#ppt_y"/>
                                          </p:val>
                                        </p:tav>
                                        <p:tav tm="100000">
                                          <p:val>
                                            <p:strVal val="#ppt_y"/>
                                          </p:val>
                                        </p:tav>
                                      </p:tavLst>
                                    </p:anim>
                                  </p:childTnLst>
                                </p:cTn>
                              </p:par>
                            </p:childTnLst>
                          </p:cTn>
                        </p:par>
                        <p:par>
                          <p:cTn id="84" fill="hold">
                            <p:stCondLst>
                              <p:cond delay="4300"/>
                            </p:stCondLst>
                            <p:childTnLst>
                              <p:par>
                                <p:cTn id="85" presetID="49" presetClass="entr" presetSubtype="0" decel="100000" fill="hold" grpId="0" nodeType="afterEffect">
                                  <p:stCondLst>
                                    <p:cond delay="0"/>
                                  </p:stCondLst>
                                  <p:childTnLst>
                                    <p:set>
                                      <p:cBhvr>
                                        <p:cTn id="86" dur="1" fill="hold">
                                          <p:stCondLst>
                                            <p:cond delay="0"/>
                                          </p:stCondLst>
                                        </p:cTn>
                                        <p:tgtEl>
                                          <p:spTgt spid="38"/>
                                        </p:tgtEl>
                                        <p:attrNameLst>
                                          <p:attrName>style.visibility</p:attrName>
                                        </p:attrNameLst>
                                      </p:cBhvr>
                                      <p:to>
                                        <p:strVal val="visible"/>
                                      </p:to>
                                    </p:set>
                                    <p:anim calcmode="lin" valueType="num">
                                      <p:cBhvr>
                                        <p:cTn id="87" dur="500" fill="hold"/>
                                        <p:tgtEl>
                                          <p:spTgt spid="38"/>
                                        </p:tgtEl>
                                        <p:attrNameLst>
                                          <p:attrName>ppt_w</p:attrName>
                                        </p:attrNameLst>
                                      </p:cBhvr>
                                      <p:tavLst>
                                        <p:tav tm="0">
                                          <p:val>
                                            <p:fltVal val="0"/>
                                          </p:val>
                                        </p:tav>
                                        <p:tav tm="100000">
                                          <p:val>
                                            <p:strVal val="#ppt_w"/>
                                          </p:val>
                                        </p:tav>
                                      </p:tavLst>
                                    </p:anim>
                                    <p:anim calcmode="lin" valueType="num">
                                      <p:cBhvr>
                                        <p:cTn id="88" dur="500" fill="hold"/>
                                        <p:tgtEl>
                                          <p:spTgt spid="38"/>
                                        </p:tgtEl>
                                        <p:attrNameLst>
                                          <p:attrName>ppt_h</p:attrName>
                                        </p:attrNameLst>
                                      </p:cBhvr>
                                      <p:tavLst>
                                        <p:tav tm="0">
                                          <p:val>
                                            <p:fltVal val="0"/>
                                          </p:val>
                                        </p:tav>
                                        <p:tav tm="100000">
                                          <p:val>
                                            <p:strVal val="#ppt_h"/>
                                          </p:val>
                                        </p:tav>
                                      </p:tavLst>
                                    </p:anim>
                                    <p:anim calcmode="lin" valueType="num">
                                      <p:cBhvr>
                                        <p:cTn id="89" dur="500" fill="hold"/>
                                        <p:tgtEl>
                                          <p:spTgt spid="38"/>
                                        </p:tgtEl>
                                        <p:attrNameLst>
                                          <p:attrName>style.rotation</p:attrName>
                                        </p:attrNameLst>
                                      </p:cBhvr>
                                      <p:tavLst>
                                        <p:tav tm="0">
                                          <p:val>
                                            <p:fltVal val="360"/>
                                          </p:val>
                                        </p:tav>
                                        <p:tav tm="100000">
                                          <p:val>
                                            <p:fltVal val="0"/>
                                          </p:val>
                                        </p:tav>
                                      </p:tavLst>
                                    </p:anim>
                                    <p:animEffect transition="in" filter="fade">
                                      <p:cBhvr>
                                        <p:cTn id="90" dur="500"/>
                                        <p:tgtEl>
                                          <p:spTgt spid="38"/>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 calcmode="lin" valueType="num">
                                      <p:cBhvr>
                                        <p:cTn id="93" dur="500" fill="hold"/>
                                        <p:tgtEl>
                                          <p:spTgt spid="37"/>
                                        </p:tgtEl>
                                        <p:attrNameLst>
                                          <p:attrName>ppt_w</p:attrName>
                                        </p:attrNameLst>
                                      </p:cBhvr>
                                      <p:tavLst>
                                        <p:tav tm="0">
                                          <p:val>
                                            <p:fltVal val="0"/>
                                          </p:val>
                                        </p:tav>
                                        <p:tav tm="100000">
                                          <p:val>
                                            <p:strVal val="#ppt_w"/>
                                          </p:val>
                                        </p:tav>
                                      </p:tavLst>
                                    </p:anim>
                                    <p:anim calcmode="lin" valueType="num">
                                      <p:cBhvr>
                                        <p:cTn id="94" dur="500" fill="hold"/>
                                        <p:tgtEl>
                                          <p:spTgt spid="37"/>
                                        </p:tgtEl>
                                        <p:attrNameLst>
                                          <p:attrName>ppt_h</p:attrName>
                                        </p:attrNameLst>
                                      </p:cBhvr>
                                      <p:tavLst>
                                        <p:tav tm="0">
                                          <p:val>
                                            <p:fltVal val="0"/>
                                          </p:val>
                                        </p:tav>
                                        <p:tav tm="100000">
                                          <p:val>
                                            <p:strVal val="#ppt_h"/>
                                          </p:val>
                                        </p:tav>
                                      </p:tavLst>
                                    </p:anim>
                                    <p:anim calcmode="lin" valueType="num">
                                      <p:cBhvr>
                                        <p:cTn id="95" dur="500" fill="hold"/>
                                        <p:tgtEl>
                                          <p:spTgt spid="37"/>
                                        </p:tgtEl>
                                        <p:attrNameLst>
                                          <p:attrName>style.rotation</p:attrName>
                                        </p:attrNameLst>
                                      </p:cBhvr>
                                      <p:tavLst>
                                        <p:tav tm="0">
                                          <p:val>
                                            <p:fltVal val="360"/>
                                          </p:val>
                                        </p:tav>
                                        <p:tav tm="100000">
                                          <p:val>
                                            <p:fltVal val="0"/>
                                          </p:val>
                                        </p:tav>
                                      </p:tavLst>
                                    </p:anim>
                                    <p:animEffect transition="in" filter="fade">
                                      <p:cBhvr>
                                        <p:cTn id="96" dur="500"/>
                                        <p:tgtEl>
                                          <p:spTgt spid="37"/>
                                        </p:tgtEl>
                                      </p:cBhvr>
                                    </p:animEffect>
                                  </p:childTnLst>
                                </p:cTn>
                              </p:par>
                            </p:childTnLst>
                          </p:cTn>
                        </p:par>
                        <p:par>
                          <p:cTn id="97" fill="hold">
                            <p:stCondLst>
                              <p:cond delay="4800"/>
                            </p:stCondLst>
                            <p:childTnLst>
                              <p:par>
                                <p:cTn id="98" presetID="2" presetClass="entr" presetSubtype="2" decel="100000" fill="hold" grpId="0" nodeType="afterEffect">
                                  <p:stCondLst>
                                    <p:cond delay="0"/>
                                  </p:stCondLst>
                                  <p:childTnLst>
                                    <p:set>
                                      <p:cBhvr>
                                        <p:cTn id="99" dur="1" fill="hold">
                                          <p:stCondLst>
                                            <p:cond delay="0"/>
                                          </p:stCondLst>
                                        </p:cTn>
                                        <p:tgtEl>
                                          <p:spTgt spid="39">
                                            <p:txEl>
                                              <p:pRg st="0" end="0"/>
                                            </p:txEl>
                                          </p:spTgt>
                                        </p:tgtEl>
                                        <p:attrNameLst>
                                          <p:attrName>style.visibility</p:attrName>
                                        </p:attrNameLst>
                                      </p:cBhvr>
                                      <p:to>
                                        <p:strVal val="visible"/>
                                      </p:to>
                                    </p:set>
                                    <p:anim calcmode="lin" valueType="num">
                                      <p:cBhvr additive="base">
                                        <p:cTn id="100"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01" dur="500" fill="hold"/>
                                        <p:tgtEl>
                                          <p:spTgt spid="39">
                                            <p:txEl>
                                              <p:pRg st="0" end="0"/>
                                            </p:txEl>
                                          </p:spTgt>
                                        </p:tgtEl>
                                        <p:attrNameLst>
                                          <p:attrName>ppt_y</p:attrName>
                                        </p:attrNameLst>
                                      </p:cBhvr>
                                      <p:tavLst>
                                        <p:tav tm="0">
                                          <p:val>
                                            <p:strVal val="#ppt_y"/>
                                          </p:val>
                                        </p:tav>
                                        <p:tav tm="100000">
                                          <p:val>
                                            <p:strVal val="#ppt_y"/>
                                          </p:val>
                                        </p:tav>
                                      </p:tavLst>
                                    </p:anim>
                                  </p:childTnLst>
                                </p:cTn>
                              </p:par>
                              <p:par>
                                <p:cTn id="102" presetID="2" presetClass="entr" presetSubtype="2" decel="100000" fill="hold" grpId="0" nodeType="withEffect">
                                  <p:stCondLst>
                                    <p:cond delay="100"/>
                                  </p:stCondLst>
                                  <p:childTnLst>
                                    <p:set>
                                      <p:cBhvr>
                                        <p:cTn id="103" dur="1" fill="hold">
                                          <p:stCondLst>
                                            <p:cond delay="0"/>
                                          </p:stCondLst>
                                        </p:cTn>
                                        <p:tgtEl>
                                          <p:spTgt spid="40">
                                            <p:txEl>
                                              <p:pRg st="0" end="0"/>
                                            </p:txEl>
                                          </p:spTgt>
                                        </p:tgtEl>
                                        <p:attrNameLst>
                                          <p:attrName>style.visibility</p:attrName>
                                        </p:attrNameLst>
                                      </p:cBhvr>
                                      <p:to>
                                        <p:strVal val="visible"/>
                                      </p:to>
                                    </p:set>
                                    <p:anim calcmode="lin" valueType="num">
                                      <p:cBhvr additive="base">
                                        <p:cTn id="104" dur="500" fill="hold"/>
                                        <p:tgtEl>
                                          <p:spTgt spid="40">
                                            <p:txEl>
                                              <p:pRg st="0" end="0"/>
                                            </p:txEl>
                                          </p:spTgt>
                                        </p:tgtEl>
                                        <p:attrNameLst>
                                          <p:attrName>ppt_x</p:attrName>
                                        </p:attrNameLst>
                                      </p:cBhvr>
                                      <p:tavLst>
                                        <p:tav tm="0">
                                          <p:val>
                                            <p:strVal val="1+#ppt_w/2"/>
                                          </p:val>
                                        </p:tav>
                                        <p:tav tm="100000">
                                          <p:val>
                                            <p:strVal val="#ppt_x"/>
                                          </p:val>
                                        </p:tav>
                                      </p:tavLst>
                                    </p:anim>
                                    <p:anim calcmode="lin" valueType="num">
                                      <p:cBhvr additive="base">
                                        <p:cTn id="105" dur="500" fill="hold"/>
                                        <p:tgtEl>
                                          <p:spTgt spid="40">
                                            <p:txEl>
                                              <p:pRg st="0" end="0"/>
                                            </p:txEl>
                                          </p:spTgt>
                                        </p:tgtEl>
                                        <p:attrNameLst>
                                          <p:attrName>ppt_y</p:attrName>
                                        </p:attrNameLst>
                                      </p:cBhvr>
                                      <p:tavLst>
                                        <p:tav tm="0">
                                          <p:val>
                                            <p:strVal val="#ppt_y"/>
                                          </p:val>
                                        </p:tav>
                                        <p:tav tm="100000">
                                          <p:val>
                                            <p:strVal val="#ppt_y"/>
                                          </p:val>
                                        </p:tav>
                                      </p:tavLst>
                                    </p:anim>
                                  </p:childTnLst>
                                </p:cTn>
                              </p:par>
                            </p:childTnLst>
                          </p:cTn>
                        </p:par>
                        <p:par>
                          <p:cTn id="106" fill="hold">
                            <p:stCondLst>
                              <p:cond delay="5400"/>
                            </p:stCondLst>
                            <p:childTnLst>
                              <p:par>
                                <p:cTn id="107" presetID="2" presetClass="entr" presetSubtype="8" decel="100000" fill="hold" grpId="0" nodeType="afterEffect">
                                  <p:stCondLst>
                                    <p:cond delay="500"/>
                                  </p:stCondLst>
                                  <p:iterate type="wd">
                                    <p:tmPct val="10000"/>
                                  </p:iterate>
                                  <p:childTnLst>
                                    <p:set>
                                      <p:cBhvr>
                                        <p:cTn id="108" dur="1" fill="hold">
                                          <p:stCondLst>
                                            <p:cond delay="0"/>
                                          </p:stCondLst>
                                        </p:cTn>
                                        <p:tgtEl>
                                          <p:spTgt spid="9"/>
                                        </p:tgtEl>
                                        <p:attrNameLst>
                                          <p:attrName>style.visibility</p:attrName>
                                        </p:attrNameLst>
                                      </p:cBhvr>
                                      <p:to>
                                        <p:strVal val="visible"/>
                                      </p:to>
                                    </p:set>
                                    <p:anim calcmode="lin" valueType="num">
                                      <p:cBhvr additive="base">
                                        <p:cTn id="109" dur="500" fill="hold"/>
                                        <p:tgtEl>
                                          <p:spTgt spid="9"/>
                                        </p:tgtEl>
                                        <p:attrNameLst>
                                          <p:attrName>ppt_x</p:attrName>
                                        </p:attrNameLst>
                                      </p:cBhvr>
                                      <p:tavLst>
                                        <p:tav tm="0">
                                          <p:val>
                                            <p:strVal val="0-#ppt_w/2"/>
                                          </p:val>
                                        </p:tav>
                                        <p:tav tm="100000">
                                          <p:val>
                                            <p:strVal val="#ppt_x"/>
                                          </p:val>
                                        </p:tav>
                                      </p:tavLst>
                                    </p:anim>
                                    <p:anim calcmode="lin" valueType="num">
                                      <p:cBhvr additive="base">
                                        <p:cTn id="110" dur="500" fill="hold"/>
                                        <p:tgtEl>
                                          <p:spTgt spid="9"/>
                                        </p:tgtEl>
                                        <p:attrNameLst>
                                          <p:attrName>ppt_y</p:attrName>
                                        </p:attrNameLst>
                                      </p:cBhvr>
                                      <p:tavLst>
                                        <p:tav tm="0">
                                          <p:val>
                                            <p:strVal val="#ppt_y"/>
                                          </p:val>
                                        </p:tav>
                                        <p:tav tm="100000">
                                          <p:val>
                                            <p:strVal val="#ppt_y"/>
                                          </p:val>
                                        </p:tav>
                                      </p:tavLst>
                                    </p:anim>
                                  </p:childTnLst>
                                </p:cTn>
                              </p:par>
                              <p:par>
                                <p:cTn id="111" presetID="2" presetClass="entr" presetSubtype="2" decel="100000" fill="hold" grpId="0" nodeType="withEffect">
                                  <p:stCondLst>
                                    <p:cond delay="500"/>
                                  </p:stCondLst>
                                  <p:childTnLst>
                                    <p:set>
                                      <p:cBhvr>
                                        <p:cTn id="112" dur="1" fill="hold">
                                          <p:stCondLst>
                                            <p:cond delay="0"/>
                                          </p:stCondLst>
                                        </p:cTn>
                                        <p:tgtEl>
                                          <p:spTgt spid="10"/>
                                        </p:tgtEl>
                                        <p:attrNameLst>
                                          <p:attrName>style.visibility</p:attrName>
                                        </p:attrNameLst>
                                      </p:cBhvr>
                                      <p:to>
                                        <p:strVal val="visible"/>
                                      </p:to>
                                    </p:set>
                                    <p:anim calcmode="lin" valueType="num">
                                      <p:cBhvr additive="base">
                                        <p:cTn id="113" dur="500" fill="hold"/>
                                        <p:tgtEl>
                                          <p:spTgt spid="10"/>
                                        </p:tgtEl>
                                        <p:attrNameLst>
                                          <p:attrName>ppt_x</p:attrName>
                                        </p:attrNameLst>
                                      </p:cBhvr>
                                      <p:tavLst>
                                        <p:tav tm="0">
                                          <p:val>
                                            <p:strVal val="1+#ppt_w/2"/>
                                          </p:val>
                                        </p:tav>
                                        <p:tav tm="100000">
                                          <p:val>
                                            <p:strVal val="#ppt_x"/>
                                          </p:val>
                                        </p:tav>
                                      </p:tavLst>
                                    </p:anim>
                                    <p:anim calcmode="lin" valueType="num">
                                      <p:cBhvr additive="base">
                                        <p:cTn id="114" dur="500" fill="hold"/>
                                        <p:tgtEl>
                                          <p:spTgt spid="10"/>
                                        </p:tgtEl>
                                        <p:attrNameLst>
                                          <p:attrName>ppt_y</p:attrName>
                                        </p:attrNameLst>
                                      </p:cBhvr>
                                      <p:tavLst>
                                        <p:tav tm="0">
                                          <p:val>
                                            <p:strVal val="#ppt_y"/>
                                          </p:val>
                                        </p:tav>
                                        <p:tav tm="100000">
                                          <p:val>
                                            <p:strVal val="#ppt_y"/>
                                          </p:val>
                                        </p:tav>
                                      </p:tavLst>
                                    </p:anim>
                                  </p:childTnLst>
                                </p:cTn>
                              </p:par>
                            </p:childTnLst>
                          </p:cTn>
                        </p:par>
                        <p:par>
                          <p:cTn id="115" fill="hold">
                            <p:stCondLst>
                              <p:cond delay="6500"/>
                            </p:stCondLst>
                            <p:childTnLst>
                              <p:par>
                                <p:cTn id="116" presetID="22" presetClass="entr" presetSubtype="8" fill="hold" grpId="0" nodeType="afterEffect">
                                  <p:stCondLst>
                                    <p:cond delay="250"/>
                                  </p:stCondLst>
                                  <p:childTnLst>
                                    <p:set>
                                      <p:cBhvr>
                                        <p:cTn id="117" dur="1" fill="hold">
                                          <p:stCondLst>
                                            <p:cond delay="0"/>
                                          </p:stCondLst>
                                        </p:cTn>
                                        <p:tgtEl>
                                          <p:spTgt spid="11">
                                            <p:txEl>
                                              <p:pRg st="0" end="0"/>
                                            </p:txEl>
                                          </p:spTgt>
                                        </p:tgtEl>
                                        <p:attrNameLst>
                                          <p:attrName>style.visibility</p:attrName>
                                        </p:attrNameLst>
                                      </p:cBhvr>
                                      <p:to>
                                        <p:strVal val="visible"/>
                                      </p:to>
                                    </p:set>
                                    <p:animEffect transition="in" filter="wipe(left)">
                                      <p:cBhvr>
                                        <p:cTn id="118"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 grpId="0" animBg="1"/>
      <p:bldP spid="9" grpId="0"/>
      <p:bldP spid="10" grpId="0" animBg="1"/>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8" grpId="0"/>
      <p:bldP spid="22" grpId="0" animBg="1"/>
      <p:bldP spid="23" grpId="0"/>
      <p:bldP spid="26" grpId="0" build="p">
        <p:tmplLst>
          <p:tmpl lvl="1">
            <p:tnLst>
              <p:par>
                <p:cTn presetID="2" presetClass="entr" presetSubtype="8" decel="100000"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500" fill="hold"/>
                        <p:tgtEl>
                          <p:spTgt spid="26"/>
                        </p:tgtEl>
                        <p:attrNameLst>
                          <p:attrName>ppt_x</p:attrName>
                        </p:attrNameLst>
                      </p:cBhvr>
                      <p:tavLst>
                        <p:tav tm="0">
                          <p:val>
                            <p:strVal val="0-#ppt_w/2"/>
                          </p:val>
                        </p:tav>
                        <p:tav tm="100000">
                          <p:val>
                            <p:strVal val="#ppt_x"/>
                          </p:val>
                        </p:tav>
                      </p:tavLst>
                    </p:anim>
                    <p:anim calcmode="lin" valueType="num">
                      <p:cBhvr additive="base">
                        <p:cTn dur="500" fill="hold"/>
                        <p:tgtEl>
                          <p:spTgt spid="26"/>
                        </p:tgtEl>
                        <p:attrNameLst>
                          <p:attrName>ppt_y</p:attrName>
                        </p:attrNameLst>
                      </p:cBhvr>
                      <p:tavLst>
                        <p:tav tm="0">
                          <p:val>
                            <p:strVal val="#ppt_y"/>
                          </p:val>
                        </p:tav>
                        <p:tav tm="100000">
                          <p:val>
                            <p:strVal val="#ppt_y"/>
                          </p:val>
                        </p:tav>
                      </p:tavLst>
                    </p:anim>
                  </p:childTnLst>
                </p:cTn>
              </p:par>
            </p:tnLst>
          </p:tmpl>
        </p:tmplLst>
      </p:bldP>
      <p:bldP spid="27" grpId="0" build="p">
        <p:tmplLst>
          <p:tmpl lvl="1">
            <p:tnLst>
              <p:par>
                <p:cTn presetID="2" presetClass="entr" presetSubtype="8" decel="100000" fill="hold" nodeType="withEffect">
                  <p:stCondLst>
                    <p:cond delay="100"/>
                  </p:stCondLst>
                  <p:childTnLst>
                    <p:set>
                      <p:cBhvr>
                        <p:cTn dur="1" fill="hold">
                          <p:stCondLst>
                            <p:cond delay="0"/>
                          </p:stCondLst>
                        </p:cTn>
                        <p:tgtEl>
                          <p:spTgt spid="27"/>
                        </p:tgtEl>
                        <p:attrNameLst>
                          <p:attrName>style.visibility</p:attrName>
                        </p:attrNameLst>
                      </p:cBhvr>
                      <p:to>
                        <p:strVal val="visible"/>
                      </p:to>
                    </p:set>
                    <p:anim calcmode="lin" valueType="num">
                      <p:cBhvr additive="base">
                        <p:cTn dur="500" fill="hold"/>
                        <p:tgtEl>
                          <p:spTgt spid="27"/>
                        </p:tgtEl>
                        <p:attrNameLst>
                          <p:attrName>ppt_x</p:attrName>
                        </p:attrNameLst>
                      </p:cBhvr>
                      <p:tavLst>
                        <p:tav tm="0">
                          <p:val>
                            <p:strVal val="0-#ppt_w/2"/>
                          </p:val>
                        </p:tav>
                        <p:tav tm="100000">
                          <p:val>
                            <p:strVal val="#ppt_x"/>
                          </p:val>
                        </p:tav>
                      </p:tavLst>
                    </p:anim>
                    <p:anim calcmode="lin" valueType="num">
                      <p:cBhvr additive="base">
                        <p:cTn dur="500" fill="hold"/>
                        <p:tgtEl>
                          <p:spTgt spid="27"/>
                        </p:tgtEl>
                        <p:attrNameLst>
                          <p:attrName>ppt_y</p:attrName>
                        </p:attrNameLst>
                      </p:cBhvr>
                      <p:tavLst>
                        <p:tav tm="0">
                          <p:val>
                            <p:strVal val="#ppt_y"/>
                          </p:val>
                        </p:tav>
                        <p:tav tm="100000">
                          <p:val>
                            <p:strVal val="#ppt_y"/>
                          </p:val>
                        </p:tav>
                      </p:tavLst>
                    </p:anim>
                  </p:childTnLst>
                </p:cTn>
              </p:par>
            </p:tnLst>
          </p:tmpl>
        </p:tmplLst>
      </p:bldP>
      <p:bldP spid="29" grpId="0" animBg="1"/>
      <p:bldP spid="30" grpId="0"/>
      <p:bldP spid="31" grpId="0" build="p">
        <p:tmplLst>
          <p:tmpl lvl="1">
            <p:tnLst>
              <p:par>
                <p:cTn presetID="2" presetClass="entr" presetSubtype="8" decel="100000"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500" fill="hold"/>
                        <p:tgtEl>
                          <p:spTgt spid="31"/>
                        </p:tgtEl>
                        <p:attrNameLst>
                          <p:attrName>ppt_x</p:attrName>
                        </p:attrNameLst>
                      </p:cBhvr>
                      <p:tavLst>
                        <p:tav tm="0">
                          <p:val>
                            <p:strVal val="0-#ppt_w/2"/>
                          </p:val>
                        </p:tav>
                        <p:tav tm="100000">
                          <p:val>
                            <p:strVal val="#ppt_x"/>
                          </p:val>
                        </p:tav>
                      </p:tavLst>
                    </p:anim>
                    <p:anim calcmode="lin" valueType="num">
                      <p:cBhvr additive="base">
                        <p:cTn dur="500" fill="hold"/>
                        <p:tgtEl>
                          <p:spTgt spid="31"/>
                        </p:tgtEl>
                        <p:attrNameLst>
                          <p:attrName>ppt_y</p:attrName>
                        </p:attrNameLst>
                      </p:cBhvr>
                      <p:tavLst>
                        <p:tav tm="0">
                          <p:val>
                            <p:strVal val="#ppt_y"/>
                          </p:val>
                        </p:tav>
                        <p:tav tm="100000">
                          <p:val>
                            <p:strVal val="#ppt_y"/>
                          </p:val>
                        </p:tav>
                      </p:tavLst>
                    </p:anim>
                  </p:childTnLst>
                </p:cTn>
              </p:par>
            </p:tnLst>
          </p:tmpl>
        </p:tmplLst>
      </p:bldP>
      <p:bldP spid="32" grpId="0" build="p">
        <p:tmplLst>
          <p:tmpl lvl="1">
            <p:tnLst>
              <p:par>
                <p:cTn presetID="2" presetClass="entr" presetSubtype="8" decel="100000" fill="hold" nodeType="withEffect">
                  <p:stCondLst>
                    <p:cond delay="100"/>
                  </p:stCondLst>
                  <p:childTnLst>
                    <p:set>
                      <p:cBhvr>
                        <p:cTn dur="1" fill="hold">
                          <p:stCondLst>
                            <p:cond delay="0"/>
                          </p:stCondLst>
                        </p:cTn>
                        <p:tgtEl>
                          <p:spTgt spid="32"/>
                        </p:tgtEl>
                        <p:attrNameLst>
                          <p:attrName>style.visibility</p:attrName>
                        </p:attrNameLst>
                      </p:cBhvr>
                      <p:to>
                        <p:strVal val="visible"/>
                      </p:to>
                    </p:set>
                    <p:anim calcmode="lin" valueType="num">
                      <p:cBhvr additive="base">
                        <p:cTn dur="500" fill="hold"/>
                        <p:tgtEl>
                          <p:spTgt spid="32"/>
                        </p:tgtEl>
                        <p:attrNameLst>
                          <p:attrName>ppt_x</p:attrName>
                        </p:attrNameLst>
                      </p:cBhvr>
                      <p:tavLst>
                        <p:tav tm="0">
                          <p:val>
                            <p:strVal val="0-#ppt_w/2"/>
                          </p:val>
                        </p:tav>
                        <p:tav tm="100000">
                          <p:val>
                            <p:strVal val="#ppt_x"/>
                          </p:val>
                        </p:tav>
                      </p:tavLst>
                    </p:anim>
                    <p:anim calcmode="lin" valueType="num">
                      <p:cBhvr additive="base">
                        <p:cTn dur="500" fill="hold"/>
                        <p:tgtEl>
                          <p:spTgt spid="32"/>
                        </p:tgtEl>
                        <p:attrNameLst>
                          <p:attrName>ppt_y</p:attrName>
                        </p:attrNameLst>
                      </p:cBhvr>
                      <p:tavLst>
                        <p:tav tm="0">
                          <p:val>
                            <p:strVal val="#ppt_y"/>
                          </p:val>
                        </p:tav>
                        <p:tav tm="100000">
                          <p:val>
                            <p:strVal val="#ppt_y"/>
                          </p:val>
                        </p:tav>
                      </p:tavLst>
                    </p:anim>
                  </p:childTnLst>
                </p:cTn>
              </p:par>
            </p:tnLst>
          </p:tmpl>
        </p:tmplLst>
      </p:bldP>
      <p:bldP spid="33" grpId="0" animBg="1"/>
      <p:bldP spid="34" grpId="0"/>
      <p:bldP spid="35" grpId="0" build="p">
        <p:tmplLst>
          <p:tmpl lvl="1">
            <p:tnLst>
              <p:par>
                <p:cTn presetID="2" presetClass="entr" presetSubtype="2"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1+#ppt_w/2"/>
                          </p:val>
                        </p:tav>
                        <p:tav tm="100000">
                          <p:val>
                            <p:strVal val="#ppt_x"/>
                          </p:val>
                        </p:tav>
                      </p:tavLst>
                    </p:anim>
                    <p:anim calcmode="lin" valueType="num">
                      <p:cBhvr additive="base">
                        <p:cTn dur="500" fill="hold"/>
                        <p:tgtEl>
                          <p:spTgt spid="35"/>
                        </p:tgtEl>
                        <p:attrNameLst>
                          <p:attrName>ppt_y</p:attrName>
                        </p:attrNameLst>
                      </p:cBhvr>
                      <p:tavLst>
                        <p:tav tm="0">
                          <p:val>
                            <p:strVal val="#ppt_y"/>
                          </p:val>
                        </p:tav>
                        <p:tav tm="100000">
                          <p:val>
                            <p:strVal val="#ppt_y"/>
                          </p:val>
                        </p:tav>
                      </p:tavLst>
                    </p:anim>
                  </p:childTnLst>
                </p:cTn>
              </p:par>
            </p:tnLst>
          </p:tmpl>
        </p:tmplLst>
      </p:bldP>
      <p:bldP spid="36" grpId="0" build="p">
        <p:tmplLst>
          <p:tmpl lvl="1">
            <p:tnLst>
              <p:par>
                <p:cTn presetID="2" presetClass="entr" presetSubtype="2" decel="100000" fill="hold" nodeType="withEffect">
                  <p:stCondLst>
                    <p:cond delay="10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500" fill="hold"/>
                        <p:tgtEl>
                          <p:spTgt spid="36"/>
                        </p:tgtEl>
                        <p:attrNameLst>
                          <p:attrName>ppt_x</p:attrName>
                        </p:attrNameLst>
                      </p:cBhvr>
                      <p:tavLst>
                        <p:tav tm="0">
                          <p:val>
                            <p:strVal val="1+#ppt_w/2"/>
                          </p:val>
                        </p:tav>
                        <p:tav tm="100000">
                          <p:val>
                            <p:strVal val="#ppt_x"/>
                          </p:val>
                        </p:tav>
                      </p:tavLst>
                    </p:anim>
                    <p:anim calcmode="lin" valueType="num">
                      <p:cBhvr additive="base">
                        <p:cTn dur="5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bldP spid="38" grpId="0"/>
      <p:bldP spid="39" grpId="0" build="p">
        <p:tmplLst>
          <p:tmpl lvl="1">
            <p:tnLst>
              <p:par>
                <p:cTn presetID="2" presetClass="entr" presetSubtype="2" decel="100000" fill="hold" nodeType="afterEffect">
                  <p:stCondLst>
                    <p:cond delay="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build="p">
        <p:tmplLst>
          <p:tmpl lvl="1">
            <p:tnLst>
              <p:par>
                <p:cTn presetID="2" presetClass="entr" presetSubtype="2" decel="100000" fill="hold" nodeType="withEffect">
                  <p:stCondLst>
                    <p:cond delay="100"/>
                  </p:stCondLst>
                  <p:childTnLst>
                    <p:set>
                      <p:cBhvr>
                        <p:cTn dur="1" fill="hold">
                          <p:stCondLst>
                            <p:cond delay="0"/>
                          </p:stCondLst>
                        </p:cTn>
                        <p:tgtEl>
                          <p:spTgt spid="40"/>
                        </p:tgtEl>
                        <p:attrNameLst>
                          <p:attrName>style.visibility</p:attrName>
                        </p:attrNameLst>
                      </p:cBhvr>
                      <p:to>
                        <p:strVal val="visible"/>
                      </p:to>
                    </p:set>
                    <p:anim calcmode="lin" valueType="num">
                      <p:cBhvr additive="base">
                        <p:cTn dur="500" fill="hold"/>
                        <p:tgtEl>
                          <p:spTgt spid="40"/>
                        </p:tgtEl>
                        <p:attrNameLst>
                          <p:attrName>ppt_x</p:attrName>
                        </p:attrNameLst>
                      </p:cBhvr>
                      <p:tavLst>
                        <p:tav tm="0">
                          <p:val>
                            <p:strVal val="1+#ppt_w/2"/>
                          </p:val>
                        </p:tav>
                        <p:tav tm="100000">
                          <p:val>
                            <p:strVal val="#ppt_x"/>
                          </p:val>
                        </p:tav>
                      </p:tavLst>
                    </p:anim>
                    <p:anim calcmode="lin" valueType="num">
                      <p:cBhvr additive="base">
                        <p:cTn dur="500" fill="hold"/>
                        <p:tgtEl>
                          <p:spTgt spid="40"/>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Web">
    <p:bg>
      <p:bgPr>
        <a:solidFill>
          <a:schemeClr val="tx2"/>
        </a:solidFill>
        <a:effectLst/>
      </p:bgPr>
    </p:bg>
    <p:spTree>
      <p:nvGrpSpPr>
        <p:cNvPr id="1" name=""/>
        <p:cNvGrpSpPr/>
        <p:nvPr/>
      </p:nvGrpSpPr>
      <p:grpSpPr>
        <a:xfrm>
          <a:off x="0" y="0"/>
          <a:ext cx="0" cy="0"/>
          <a:chOff x="0" y="0"/>
          <a:chExt cx="0" cy="0"/>
        </a:xfrm>
      </p:grpSpPr>
      <p:sp>
        <p:nvSpPr>
          <p:cNvPr id="43" name="正方形/長方形 42"/>
          <p:cNvSpPr/>
          <p:nvPr userDrawn="1"/>
        </p:nvSpPr>
        <p:spPr>
          <a:xfrm>
            <a:off x="0" y="1"/>
            <a:ext cx="182864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正方形/長方形 43"/>
          <p:cNvSpPr/>
          <p:nvPr userDrawn="1"/>
        </p:nvSpPr>
        <p:spPr>
          <a:xfrm rot="18900000">
            <a:off x="3883795" y="2082068"/>
            <a:ext cx="11703601" cy="13856870"/>
          </a:xfrm>
          <a:custGeom>
            <a:avLst/>
            <a:gdLst/>
            <a:ahLst/>
            <a:cxnLst/>
            <a:rect l="l" t="t" r="r" b="b"/>
            <a:pathLst>
              <a:path w="11703601" h="13856870">
                <a:moveTo>
                  <a:pt x="11703601" y="2930668"/>
                </a:moveTo>
                <a:lnTo>
                  <a:pt x="11703601" y="13128263"/>
                </a:lnTo>
                <a:lnTo>
                  <a:pt x="10974994" y="13856870"/>
                </a:lnTo>
                <a:lnTo>
                  <a:pt x="0" y="2881876"/>
                </a:lnTo>
                <a:lnTo>
                  <a:pt x="1" y="0"/>
                </a:lnTo>
                <a:lnTo>
                  <a:pt x="7317135" y="7317134"/>
                </a:lnTo>
                <a:close/>
              </a:path>
            </a:pathLst>
          </a:custGeom>
          <a:solidFill>
            <a:schemeClr val="accent3">
              <a:lumMod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userDrawn="1">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userDrawn="1">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26" name="図プレースホルダー 19"/>
          <p:cNvSpPr>
            <a:spLocks noGrp="1"/>
          </p:cNvSpPr>
          <p:nvPr>
            <p:ph type="pic" sz="quarter" idx="12" hasCustomPrompt="1"/>
          </p:nvPr>
        </p:nvSpPr>
        <p:spPr>
          <a:xfrm>
            <a:off x="677771" y="2393778"/>
            <a:ext cx="10397852" cy="5846066"/>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grpSp>
        <p:nvGrpSpPr>
          <p:cNvPr id="38" name="グループ化 37"/>
          <p:cNvGrpSpPr/>
          <p:nvPr userDrawn="1"/>
        </p:nvGrpSpPr>
        <p:grpSpPr>
          <a:xfrm>
            <a:off x="677772" y="1800272"/>
            <a:ext cx="10397851" cy="593505"/>
            <a:chOff x="4888773" y="2065794"/>
            <a:chExt cx="8534400" cy="487140"/>
          </a:xfrm>
        </p:grpSpPr>
        <p:sp>
          <p:nvSpPr>
            <p:cNvPr id="27" name="角丸四角形 7"/>
            <p:cNvSpPr/>
            <p:nvPr userDrawn="1"/>
          </p:nvSpPr>
          <p:spPr>
            <a:xfrm>
              <a:off x="4888773" y="2065794"/>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4888773" y="2489434"/>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29" name="グループ化 28"/>
            <p:cNvGrpSpPr/>
            <p:nvPr userDrawn="1"/>
          </p:nvGrpSpPr>
          <p:grpSpPr>
            <a:xfrm>
              <a:off x="5071109" y="2204589"/>
              <a:ext cx="542925" cy="142875"/>
              <a:chOff x="2524125" y="1614487"/>
              <a:chExt cx="542925" cy="142875"/>
            </a:xfrm>
          </p:grpSpPr>
          <p:sp>
            <p:nvSpPr>
              <p:cNvPr id="30" name="円/楕円 29"/>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円/楕円 30"/>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2" name="円/楕円 31"/>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33" name="グループ化 32"/>
            <p:cNvGrpSpPr/>
            <p:nvPr userDrawn="1"/>
          </p:nvGrpSpPr>
          <p:grpSpPr>
            <a:xfrm>
              <a:off x="13043533" y="2180776"/>
              <a:ext cx="200026" cy="190500"/>
              <a:chOff x="7781924" y="1704975"/>
              <a:chExt cx="200026" cy="190500"/>
            </a:xfrm>
            <a:solidFill>
              <a:schemeClr val="tx1">
                <a:lumMod val="50000"/>
                <a:lumOff val="50000"/>
              </a:schemeClr>
            </a:solidFill>
          </p:grpSpPr>
          <p:sp>
            <p:nvSpPr>
              <p:cNvPr id="34" name="正方形/長方形 33"/>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正方形/長方形 34"/>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6" name="正方形/長方形 35"/>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sp>
        <p:nvSpPr>
          <p:cNvPr id="40" name="タイトル プレースホルダー 1"/>
          <p:cNvSpPr>
            <a:spLocks noGrp="1"/>
          </p:cNvSpPr>
          <p:nvPr>
            <p:ph type="title" hasCustomPrompt="1"/>
          </p:nvPr>
        </p:nvSpPr>
        <p:spPr>
          <a:xfrm>
            <a:off x="11375454" y="829993"/>
            <a:ext cx="6192688" cy="4215032"/>
          </a:xfrm>
          <a:prstGeom prst="rect">
            <a:avLst/>
          </a:prstGeom>
        </p:spPr>
        <p:txBody>
          <a:bodyPr vert="horz" lIns="163275" tIns="81638" rIns="163275" bIns="81638" rtlCol="0" anchor="b">
            <a:normAutofit/>
          </a:bodyPr>
          <a:lstStyle>
            <a:lvl1pPr>
              <a:defRPr baseline="0">
                <a:solidFill>
                  <a:schemeClr val="tx2"/>
                </a:solidFill>
              </a:defRPr>
            </a:lvl1pPr>
          </a:lstStyle>
          <a:p>
            <a:r>
              <a:rPr kumimoji="1" lang="en-US" altLang="ja-JP" dirty="0"/>
              <a:t>Title goes here</a:t>
            </a:r>
            <a:endParaRPr kumimoji="1" lang="ja-JP" altLang="en-US" dirty="0"/>
          </a:p>
        </p:txBody>
      </p:sp>
      <p:sp>
        <p:nvSpPr>
          <p:cNvPr id="41" name="正方形/長方形 40"/>
          <p:cNvSpPr/>
          <p:nvPr userDrawn="1"/>
        </p:nvSpPr>
        <p:spPr>
          <a:xfrm>
            <a:off x="11447462" y="5376509"/>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テキスト プレースホルダー 6"/>
          <p:cNvSpPr>
            <a:spLocks noGrp="1"/>
          </p:cNvSpPr>
          <p:nvPr>
            <p:ph type="body" sz="quarter" idx="24" hasCustomPrompt="1"/>
          </p:nvPr>
        </p:nvSpPr>
        <p:spPr>
          <a:xfrm>
            <a:off x="11395429" y="5497339"/>
            <a:ext cx="6196784" cy="3462585"/>
          </a:xfrm>
        </p:spPr>
        <p:txBody>
          <a:bodyPr anchor="t">
            <a:noAutofit/>
          </a:bodyPr>
          <a:lstStyle>
            <a:lvl1pPr algn="l">
              <a:defRPr sz="2000" i="0"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48" name="正方形/長方形 47"/>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5766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outVertical)">
                                      <p:cBhvr>
                                        <p:cTn id="7" dur="500"/>
                                        <p:tgtEl>
                                          <p:spTgt spid="43"/>
                                        </p:tgtEl>
                                      </p:cBhvr>
                                    </p:animEffect>
                                  </p:childTnLst>
                                </p:cTn>
                              </p:par>
                            </p:childTnLst>
                          </p:cTn>
                        </p:par>
                        <p:par>
                          <p:cTn id="8" fill="hold">
                            <p:stCondLst>
                              <p:cond delay="500"/>
                            </p:stCondLst>
                            <p:childTnLst>
                              <p:par>
                                <p:cTn id="9" presetID="2" presetClass="entr" presetSubtype="4" decel="100000" fill="hold" grpId="0" nodeType="afterEffect">
                                  <p:stCondLst>
                                    <p:cond delay="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1000" fill="hold"/>
                                        <p:tgtEl>
                                          <p:spTgt spid="26"/>
                                        </p:tgtEl>
                                        <p:attrNameLst>
                                          <p:attrName>ppt_x</p:attrName>
                                        </p:attrNameLst>
                                      </p:cBhvr>
                                      <p:tavLst>
                                        <p:tav tm="0">
                                          <p:val>
                                            <p:strVal val="#ppt_x"/>
                                          </p:val>
                                        </p:tav>
                                        <p:tav tm="100000">
                                          <p:val>
                                            <p:strVal val="#ppt_x"/>
                                          </p:val>
                                        </p:tav>
                                      </p:tavLst>
                                    </p:anim>
                                    <p:anim calcmode="lin" valueType="num">
                                      <p:cBhvr additive="base">
                                        <p:cTn id="12" dur="1000" fill="hold"/>
                                        <p:tgtEl>
                                          <p:spTgt spid="26"/>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0"/>
                                  </p:stCondLst>
                                  <p:childTnLst>
                                    <p:set>
                                      <p:cBhvr>
                                        <p:cTn id="14" dur="1" fill="hold">
                                          <p:stCondLst>
                                            <p:cond delay="0"/>
                                          </p:stCondLst>
                                        </p:cTn>
                                        <p:tgtEl>
                                          <p:spTgt spid="38"/>
                                        </p:tgtEl>
                                        <p:attrNameLst>
                                          <p:attrName>style.visibility</p:attrName>
                                        </p:attrNameLst>
                                      </p:cBhvr>
                                      <p:to>
                                        <p:strVal val="visible"/>
                                      </p:to>
                                    </p:set>
                                    <p:anim calcmode="lin" valueType="num">
                                      <p:cBhvr additive="base">
                                        <p:cTn id="15" dur="1000" fill="hold"/>
                                        <p:tgtEl>
                                          <p:spTgt spid="38"/>
                                        </p:tgtEl>
                                        <p:attrNameLst>
                                          <p:attrName>ppt_x</p:attrName>
                                        </p:attrNameLst>
                                      </p:cBhvr>
                                      <p:tavLst>
                                        <p:tav tm="0">
                                          <p:val>
                                            <p:strVal val="#ppt_x"/>
                                          </p:val>
                                        </p:tav>
                                        <p:tav tm="100000">
                                          <p:val>
                                            <p:strVal val="#ppt_x"/>
                                          </p:val>
                                        </p:tav>
                                      </p:tavLst>
                                    </p:anim>
                                    <p:anim calcmode="lin" valueType="num">
                                      <p:cBhvr additive="base">
                                        <p:cTn id="16" dur="1000" fill="hold"/>
                                        <p:tgtEl>
                                          <p:spTgt spid="38"/>
                                        </p:tgtEl>
                                        <p:attrNameLst>
                                          <p:attrName>ppt_y</p:attrName>
                                        </p:attrNameLst>
                                      </p:cBhvr>
                                      <p:tavLst>
                                        <p:tav tm="0">
                                          <p:val>
                                            <p:strVal val="1+#ppt_h/2"/>
                                          </p:val>
                                        </p:tav>
                                        <p:tav tm="100000">
                                          <p:val>
                                            <p:strVal val="#ppt_y"/>
                                          </p:val>
                                        </p:tav>
                                      </p:tavLst>
                                    </p:anim>
                                  </p:childTnLst>
                                </p:cTn>
                              </p:par>
                              <p:par>
                                <p:cTn id="17" presetID="10" presetClass="entr" presetSubtype="0" fill="hold" grpId="1"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childTnLst>
                                </p:cTn>
                              </p:par>
                              <p:par>
                                <p:cTn id="20" presetID="10" presetClass="entr" presetSubtype="0" fill="hold"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1000"/>
                                        <p:tgtEl>
                                          <p:spTgt spid="38"/>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wipe(left)">
                                      <p:cBhvr>
                                        <p:cTn id="26" dur="500"/>
                                        <p:tgtEl>
                                          <p:spTgt spid="44"/>
                                        </p:tgtEl>
                                      </p:cBhvr>
                                    </p:animEffect>
                                  </p:childTnLst>
                                </p:cTn>
                              </p:par>
                            </p:childTnLst>
                          </p:cTn>
                        </p:par>
                        <p:par>
                          <p:cTn id="27" fill="hold">
                            <p:stCondLst>
                              <p:cond delay="2000"/>
                            </p:stCondLst>
                            <p:childTnLst>
                              <p:par>
                                <p:cTn id="28" presetID="2" presetClass="entr" presetSubtype="3" decel="100000" fill="hold" grpId="0" nodeType="afterEffect">
                                  <p:stCondLst>
                                    <p:cond delay="250"/>
                                  </p:stCondLst>
                                  <p:iterate type="wd">
                                    <p:tmPct val="10000"/>
                                  </p:iterate>
                                  <p:childTnLst>
                                    <p:set>
                                      <p:cBhvr>
                                        <p:cTn id="29" dur="1" fill="hold">
                                          <p:stCondLst>
                                            <p:cond delay="0"/>
                                          </p:stCondLst>
                                        </p:cTn>
                                        <p:tgtEl>
                                          <p:spTgt spid="40"/>
                                        </p:tgtEl>
                                        <p:attrNameLst>
                                          <p:attrName>style.visibility</p:attrName>
                                        </p:attrNameLst>
                                      </p:cBhvr>
                                      <p:to>
                                        <p:strVal val="visible"/>
                                      </p:to>
                                    </p:set>
                                    <p:anim calcmode="lin" valueType="num">
                                      <p:cBhvr additive="base">
                                        <p:cTn id="30" dur="500" fill="hold"/>
                                        <p:tgtEl>
                                          <p:spTgt spid="40"/>
                                        </p:tgtEl>
                                        <p:attrNameLst>
                                          <p:attrName>ppt_x</p:attrName>
                                        </p:attrNameLst>
                                      </p:cBhvr>
                                      <p:tavLst>
                                        <p:tav tm="0">
                                          <p:val>
                                            <p:strVal val="1+#ppt_w/2"/>
                                          </p:val>
                                        </p:tav>
                                        <p:tav tm="100000">
                                          <p:val>
                                            <p:strVal val="#ppt_x"/>
                                          </p:val>
                                        </p:tav>
                                      </p:tavLst>
                                    </p:anim>
                                    <p:anim calcmode="lin" valueType="num">
                                      <p:cBhvr additive="base">
                                        <p:cTn id="31" dur="500" fill="hold"/>
                                        <p:tgtEl>
                                          <p:spTgt spid="40"/>
                                        </p:tgtEl>
                                        <p:attrNameLst>
                                          <p:attrName>ppt_y</p:attrName>
                                        </p:attrNameLst>
                                      </p:cBhvr>
                                      <p:tavLst>
                                        <p:tav tm="0">
                                          <p:val>
                                            <p:strVal val="0-#ppt_h/2"/>
                                          </p:val>
                                        </p:tav>
                                        <p:tav tm="100000">
                                          <p:val>
                                            <p:strVal val="#ppt_y"/>
                                          </p:val>
                                        </p:tav>
                                      </p:tavLst>
                                    </p:anim>
                                  </p:childTnLst>
                                </p:cTn>
                              </p:par>
                            </p:childTnLst>
                          </p:cTn>
                        </p:par>
                        <p:par>
                          <p:cTn id="32" fill="hold">
                            <p:stCondLst>
                              <p:cond delay="2850"/>
                            </p:stCondLst>
                            <p:childTnLst>
                              <p:par>
                                <p:cTn id="33" presetID="2" presetClass="entr" presetSubtype="2" decel="100000" fill="hold" grpId="0" nodeType="afterEffect">
                                  <p:stCondLst>
                                    <p:cond delay="500"/>
                                  </p:stCondLst>
                                  <p:childTnLst>
                                    <p:set>
                                      <p:cBhvr>
                                        <p:cTn id="34" dur="1" fill="hold">
                                          <p:stCondLst>
                                            <p:cond delay="0"/>
                                          </p:stCondLst>
                                        </p:cTn>
                                        <p:tgtEl>
                                          <p:spTgt spid="41"/>
                                        </p:tgtEl>
                                        <p:attrNameLst>
                                          <p:attrName>style.visibility</p:attrName>
                                        </p:attrNameLst>
                                      </p:cBhvr>
                                      <p:to>
                                        <p:strVal val="visible"/>
                                      </p:to>
                                    </p:set>
                                    <p:anim calcmode="lin" valueType="num">
                                      <p:cBhvr additive="base">
                                        <p:cTn id="35" dur="500" fill="hold"/>
                                        <p:tgtEl>
                                          <p:spTgt spid="41"/>
                                        </p:tgtEl>
                                        <p:attrNameLst>
                                          <p:attrName>ppt_x</p:attrName>
                                        </p:attrNameLst>
                                      </p:cBhvr>
                                      <p:tavLst>
                                        <p:tav tm="0">
                                          <p:val>
                                            <p:strVal val="1+#ppt_w/2"/>
                                          </p:val>
                                        </p:tav>
                                        <p:tav tm="100000">
                                          <p:val>
                                            <p:strVal val="#ppt_x"/>
                                          </p:val>
                                        </p:tav>
                                      </p:tavLst>
                                    </p:anim>
                                    <p:anim calcmode="lin" valueType="num">
                                      <p:cBhvr additive="base">
                                        <p:cTn id="36" dur="500" fill="hold"/>
                                        <p:tgtEl>
                                          <p:spTgt spid="41"/>
                                        </p:tgtEl>
                                        <p:attrNameLst>
                                          <p:attrName>ppt_y</p:attrName>
                                        </p:attrNameLst>
                                      </p:cBhvr>
                                      <p:tavLst>
                                        <p:tav tm="0">
                                          <p:val>
                                            <p:strVal val="#ppt_y"/>
                                          </p:val>
                                        </p:tav>
                                        <p:tav tm="100000">
                                          <p:val>
                                            <p:strVal val="#ppt_y"/>
                                          </p:val>
                                        </p:tav>
                                      </p:tavLst>
                                    </p:anim>
                                  </p:childTnLst>
                                </p:cTn>
                              </p:par>
                              <p:par>
                                <p:cTn id="37" presetID="2" presetClass="entr" presetSubtype="4" decel="100000" fill="hold" grpId="0" nodeType="withEffect">
                                  <p:stCondLst>
                                    <p:cond delay="500"/>
                                  </p:stCondLst>
                                  <p:childTnLst>
                                    <p:set>
                                      <p:cBhvr>
                                        <p:cTn id="38" dur="1" fill="hold">
                                          <p:stCondLst>
                                            <p:cond delay="0"/>
                                          </p:stCondLst>
                                        </p:cTn>
                                        <p:tgtEl>
                                          <p:spTgt spid="42">
                                            <p:txEl>
                                              <p:pRg st="0" end="0"/>
                                            </p:txEl>
                                          </p:spTgt>
                                        </p:tgtEl>
                                        <p:attrNameLst>
                                          <p:attrName>style.visibility</p:attrName>
                                        </p:attrNameLst>
                                      </p:cBhvr>
                                      <p:to>
                                        <p:strVal val="visible"/>
                                      </p:to>
                                    </p:set>
                                    <p:anim calcmode="lin" valueType="num">
                                      <p:cBhvr additive="base">
                                        <p:cTn id="39" dur="500" fill="hold"/>
                                        <p:tgtEl>
                                          <p:spTgt spid="42">
                                            <p:txEl>
                                              <p:pRg st="0" end="0"/>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26" grpId="0" animBg="1"/>
      <p:bldP spid="26" grpId="1" animBg="1"/>
      <p:bldP spid="40" grpId="0"/>
      <p:bldP spid="41" grpId="0" animBg="1"/>
      <p:bldP spid="42" grpId="0" build="p">
        <p:tmplLst>
          <p:tmpl lvl="1">
            <p:tnLst>
              <p:par>
                <p:cTn presetID="2" presetClass="entr" presetSubtype="4" decel="100000" fill="hold" nodeType="withEffect">
                  <p:stCondLst>
                    <p:cond delay="500"/>
                  </p:stCondLst>
                  <p:childTnLst>
                    <p:set>
                      <p:cBhvr>
                        <p:cTn dur="1" fill="hold">
                          <p:stCondLst>
                            <p:cond delay="0"/>
                          </p:stCondLst>
                        </p:cTn>
                        <p:tgtEl>
                          <p:spTgt spid="42"/>
                        </p:tgtEl>
                        <p:attrNameLst>
                          <p:attrName>style.visibility</p:attrName>
                        </p:attrNameLst>
                      </p:cBhvr>
                      <p:to>
                        <p:strVal val="visible"/>
                      </p:to>
                    </p:set>
                    <p:anim calcmode="lin" valueType="num">
                      <p:cBhvr additive="base">
                        <p:cTn dur="500" fill="hold"/>
                        <p:tgtEl>
                          <p:spTgt spid="42"/>
                        </p:tgtEl>
                        <p:attrNameLst>
                          <p:attrName>ppt_x</p:attrName>
                        </p:attrNameLst>
                      </p:cBhvr>
                      <p:tavLst>
                        <p:tav tm="0">
                          <p:val>
                            <p:strVal val="#ppt_x"/>
                          </p:val>
                        </p:tav>
                        <p:tav tm="100000">
                          <p:val>
                            <p:strVal val="#ppt_x"/>
                          </p:val>
                        </p:tav>
                      </p:tavLst>
                    </p:anim>
                    <p:anim calcmode="lin" valueType="num">
                      <p:cBhvr additive="base">
                        <p:cTn dur="500" fill="hold"/>
                        <p:tgtEl>
                          <p:spTgt spid="42"/>
                        </p:tgtEl>
                        <p:attrNameLst>
                          <p:attrName>ppt_y</p:attrName>
                        </p:attrNameLst>
                      </p:cBhvr>
                      <p:tavLst>
                        <p:tav tm="0">
                          <p:val>
                            <p:strVal val="1+#ppt_h/2"/>
                          </p:val>
                        </p:tav>
                        <p:tav tm="100000">
                          <p:val>
                            <p:strVal val="#ppt_y"/>
                          </p:val>
                        </p:tav>
                      </p:tavLst>
                    </p:anim>
                  </p:childTnLst>
                </p:cTn>
              </p:par>
            </p:tnLst>
          </p:tmpl>
        </p:tmplLst>
      </p:bldP>
    </p:bld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ig Title and Text">
    <p:spTree>
      <p:nvGrpSpPr>
        <p:cNvPr id="1" name=""/>
        <p:cNvGrpSpPr/>
        <p:nvPr/>
      </p:nvGrpSpPr>
      <p:grpSpPr>
        <a:xfrm>
          <a:off x="0" y="0"/>
          <a:ext cx="0" cy="0"/>
          <a:chOff x="0" y="0"/>
          <a:chExt cx="0" cy="0"/>
        </a:xfrm>
      </p:grpSpPr>
      <p:sp>
        <p:nvSpPr>
          <p:cNvPr id="14" name="正方形/長方形 13"/>
          <p:cNvSpPr/>
          <p:nvPr userDrawn="1"/>
        </p:nvSpPr>
        <p:spPr>
          <a:xfrm>
            <a:off x="0" y="0"/>
            <a:ext cx="18286413" cy="448491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タイトル プレースホルダー 1"/>
          <p:cNvSpPr>
            <a:spLocks noGrp="1"/>
          </p:cNvSpPr>
          <p:nvPr>
            <p:ph type="title" hasCustomPrompt="1"/>
          </p:nvPr>
        </p:nvSpPr>
        <p:spPr>
          <a:xfrm>
            <a:off x="682170" y="986976"/>
            <a:ext cx="17199429" cy="3381824"/>
          </a:xfrm>
          <a:prstGeom prst="rect">
            <a:avLst/>
          </a:prstGeom>
        </p:spPr>
        <p:txBody>
          <a:bodyPr vert="horz" lIns="163275" tIns="81638" rIns="163275" bIns="81638" rtlCol="0" anchor="b">
            <a:noAutofit/>
          </a:bodyPr>
          <a:lstStyle>
            <a:lvl1pPr>
              <a:defRPr sz="18000" baseline="0">
                <a:solidFill>
                  <a:schemeClr val="bg1"/>
                </a:solidFill>
              </a:defRPr>
            </a:lvl1pPr>
          </a:lstStyle>
          <a:p>
            <a:r>
              <a:rPr kumimoji="1" lang="en-US" altLang="ja-JP" dirty="0"/>
              <a:t>Title goes here</a:t>
            </a:r>
            <a:endParaRPr kumimoji="1" lang="ja-JP" altLang="en-US" dirty="0"/>
          </a:p>
        </p:txBody>
      </p:sp>
      <p:sp>
        <p:nvSpPr>
          <p:cNvPr id="8" name="テキスト プレースホルダー 8"/>
          <p:cNvSpPr>
            <a:spLocks noGrp="1"/>
          </p:cNvSpPr>
          <p:nvPr>
            <p:ph type="body" sz="quarter" idx="12" hasCustomPrompt="1"/>
          </p:nvPr>
        </p:nvSpPr>
        <p:spPr>
          <a:xfrm>
            <a:off x="682172" y="4571998"/>
            <a:ext cx="8069942" cy="4542971"/>
          </a:xfrm>
        </p:spPr>
        <p:txBody>
          <a:bodyPr anchor="t">
            <a:noAutofit/>
          </a:bodyPr>
          <a:lstStyle>
            <a:lvl1pPr algn="l">
              <a:lnSpc>
                <a:spcPct val="100000"/>
              </a:lnSpc>
              <a:spcBef>
                <a:spcPts val="0"/>
              </a:spcBef>
              <a:defRPr sz="7200" baseline="0">
                <a:solidFill>
                  <a:schemeClr val="accent2"/>
                </a:solidFill>
                <a:latin typeface="Route 159 UltraLight" pitchFamily="50" charset="0"/>
              </a:defRPr>
            </a:lvl1pPr>
          </a:lstStyle>
          <a:p>
            <a:pPr lvl="0"/>
            <a:r>
              <a:rPr kumimoji="1" lang="en-US" altLang="ja-JP" dirty="0"/>
              <a:t>Subtitle goes here</a:t>
            </a:r>
            <a:endParaRPr kumimoji="1" lang="ja-JP" altLang="en-US" dirty="0"/>
          </a:p>
        </p:txBody>
      </p:sp>
      <p:sp>
        <p:nvSpPr>
          <p:cNvPr id="10" name="テキスト プレースホルダー 6"/>
          <p:cNvSpPr>
            <a:spLocks noGrp="1"/>
          </p:cNvSpPr>
          <p:nvPr>
            <p:ph type="body" sz="quarter" idx="24" hasCustomPrompt="1"/>
          </p:nvPr>
        </p:nvSpPr>
        <p:spPr>
          <a:xfrm>
            <a:off x="8768342" y="4760682"/>
            <a:ext cx="9113257" cy="4339775"/>
          </a:xfrm>
        </p:spPr>
        <p:txBody>
          <a:bodyPr anchor="t">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1"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12"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accent2">
              <a:alpha val="30000"/>
            </a:schemeClr>
          </a:solidFill>
        </p:spPr>
        <p:txBody>
          <a:bodyPr/>
          <a:lstStyle>
            <a:lvl1pPr>
              <a:defRPr/>
            </a:lvl1pPr>
          </a:lstStyle>
          <a:p>
            <a:pPr lvl="0"/>
            <a:r>
              <a:rPr kumimoji="1" lang="en-US" altLang="ja-JP" dirty="0"/>
              <a:t> </a:t>
            </a:r>
            <a:endParaRPr kumimoji="1" lang="ja-JP" altLang="en-US" dirty="0"/>
          </a:p>
        </p:txBody>
      </p:sp>
      <p:sp>
        <p:nvSpPr>
          <p:cNvPr id="23" name="正方形/長方形 22"/>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8638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3" decel="100000" fill="hold" grpId="0" nodeType="withEffect">
                                  <p:stCondLst>
                                    <p:cond delay="0"/>
                                  </p:stCondLst>
                                  <p:iterate type="wd">
                                    <p:tmPct val="10000"/>
                                  </p:iterate>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1+#ppt_w/2"/>
                                          </p:val>
                                        </p:tav>
                                        <p:tav tm="100000">
                                          <p:val>
                                            <p:strVal val="#ppt_x"/>
                                          </p:val>
                                        </p:tav>
                                      </p:tavLst>
                                    </p:anim>
                                    <p:anim calcmode="lin" valueType="num">
                                      <p:cBhvr additive="base">
                                        <p:cTn id="8" dur="1000" fill="hold"/>
                                        <p:tgtEl>
                                          <p:spTgt spid="5"/>
                                        </p:tgtEl>
                                        <p:attrNameLst>
                                          <p:attrName>ppt_y</p:attrName>
                                        </p:attrNameLst>
                                      </p:cBhvr>
                                      <p:tavLst>
                                        <p:tav tm="0">
                                          <p:val>
                                            <p:strVal val="0-#ppt_h/2"/>
                                          </p:val>
                                        </p:tav>
                                        <p:tav tm="100000">
                                          <p:val>
                                            <p:strVal val="#ppt_y"/>
                                          </p:val>
                                        </p:tav>
                                      </p:tavLst>
                                    </p:anim>
                                  </p:childTnLst>
                                </p:cTn>
                              </p:par>
                              <p:par>
                                <p:cTn id="9" presetID="2" presetClass="entr" presetSubtype="2" accel="100000" fill="hold" grpId="0" nodeType="withEffect">
                                  <p:stCondLst>
                                    <p:cond delay="2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1+#ppt_w/2"/>
                                          </p:val>
                                        </p:tav>
                                        <p:tav tm="100000">
                                          <p:val>
                                            <p:strVal val="#ppt_x"/>
                                          </p:val>
                                        </p:tav>
                                      </p:tavLst>
                                    </p:anim>
                                    <p:anim calcmode="lin" valueType="num">
                                      <p:cBhvr additive="base">
                                        <p:cTn id="12" dur="75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2" accel="10000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750" fill="hold"/>
                                        <p:tgtEl>
                                          <p:spTgt spid="11"/>
                                        </p:tgtEl>
                                        <p:attrNameLst>
                                          <p:attrName>ppt_x</p:attrName>
                                        </p:attrNameLst>
                                      </p:cBhvr>
                                      <p:tavLst>
                                        <p:tav tm="0">
                                          <p:val>
                                            <p:strVal val="1+#ppt_w/2"/>
                                          </p:val>
                                        </p:tav>
                                        <p:tav tm="100000">
                                          <p:val>
                                            <p:strVal val="#ppt_x"/>
                                          </p:val>
                                        </p:tav>
                                      </p:tavLst>
                                    </p:anim>
                                    <p:anim calcmode="lin" valueType="num">
                                      <p:cBhvr additive="base">
                                        <p:cTn id="16" dur="750" fill="hold"/>
                                        <p:tgtEl>
                                          <p:spTgt spid="11"/>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par>
                                <p:cTn id="20" presetID="2" presetClass="entr" presetSubtype="2" decel="100000" fill="hold" grpId="0" nodeType="withEffect">
                                  <p:stCondLst>
                                    <p:cond delay="750"/>
                                  </p:stCondLst>
                                  <p:iterate type="wd">
                                    <p:tmPct val="10000"/>
                                  </p:iterate>
                                  <p:childTnLst>
                                    <p:set>
                                      <p:cBhvr>
                                        <p:cTn id="21" dur="1" fill="hold">
                                          <p:stCondLst>
                                            <p:cond delay="0"/>
                                          </p:stCondLst>
                                        </p:cTn>
                                        <p:tgtEl>
                                          <p:spTgt spid="8">
                                            <p:txEl>
                                              <p:pRg st="0" end="0"/>
                                            </p:txEl>
                                          </p:spTgt>
                                        </p:tgtEl>
                                        <p:attrNameLst>
                                          <p:attrName>style.visibility</p:attrName>
                                        </p:attrNameLst>
                                      </p:cBhvr>
                                      <p:to>
                                        <p:strVal val="visible"/>
                                      </p:to>
                                    </p:set>
                                    <p:anim calcmode="lin" valueType="num">
                                      <p:cBhvr additive="base">
                                        <p:cTn id="22" dur="75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3" dur="750" fill="hold"/>
                                        <p:tgtEl>
                                          <p:spTgt spid="8">
                                            <p:txEl>
                                              <p:pRg st="0" end="0"/>
                                            </p:txEl>
                                          </p:spTgt>
                                        </p:tgtEl>
                                        <p:attrNameLst>
                                          <p:attrName>ppt_y</p:attrName>
                                        </p:attrNameLst>
                                      </p:cBhvr>
                                      <p:tavLst>
                                        <p:tav tm="0">
                                          <p:val>
                                            <p:strVal val="#ppt_y"/>
                                          </p:val>
                                        </p:tav>
                                        <p:tav tm="100000">
                                          <p:val>
                                            <p:strVal val="#ppt_y"/>
                                          </p:val>
                                        </p:tav>
                                      </p:tavLst>
                                    </p:anim>
                                  </p:childTnLst>
                                </p:cTn>
                              </p:par>
                              <p:par>
                                <p:cTn id="24" presetID="2" presetClass="entr" presetSubtype="2" decel="100000" fill="hold" grpId="0" nodeType="withEffect">
                                  <p:stCondLst>
                                    <p:cond delay="1000"/>
                                  </p:stCondLst>
                                  <p:childTnLst>
                                    <p:set>
                                      <p:cBhvr>
                                        <p:cTn id="25" dur="1" fill="hold">
                                          <p:stCondLst>
                                            <p:cond delay="0"/>
                                          </p:stCondLst>
                                        </p:cTn>
                                        <p:tgtEl>
                                          <p:spTgt spid="10"/>
                                        </p:tgtEl>
                                        <p:attrNameLst>
                                          <p:attrName>style.visibility</p:attrName>
                                        </p:attrNameLst>
                                      </p:cBhvr>
                                      <p:to>
                                        <p:strVal val="visible"/>
                                      </p:to>
                                    </p:set>
                                    <p:anim calcmode="lin" valueType="num">
                                      <p:cBhvr additive="base">
                                        <p:cTn id="26" dur="750" fill="hold"/>
                                        <p:tgtEl>
                                          <p:spTgt spid="10"/>
                                        </p:tgtEl>
                                        <p:attrNameLst>
                                          <p:attrName>ppt_x</p:attrName>
                                        </p:attrNameLst>
                                      </p:cBhvr>
                                      <p:tavLst>
                                        <p:tav tm="0">
                                          <p:val>
                                            <p:strVal val="1+#ppt_w/2"/>
                                          </p:val>
                                        </p:tav>
                                        <p:tav tm="100000">
                                          <p:val>
                                            <p:strVal val="#ppt_x"/>
                                          </p:val>
                                        </p:tav>
                                      </p:tavLst>
                                    </p:anim>
                                    <p:anim calcmode="lin" valueType="num">
                                      <p:cBhvr additive="base">
                                        <p:cTn id="27" dur="7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p:bldP spid="8" grpId="0" build="p">
        <p:tmplLst>
          <p:tmpl lvl="1">
            <p:tnLst>
              <p:par>
                <p:cTn presetID="2" presetClass="entr" presetSubtype="2" decel="100000" fill="hold" nodeType="withEffect">
                  <p:stCondLst>
                    <p:cond delay="75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0" grpId="0">
        <p:tmplLst>
          <p:tmpl>
            <p:tnLst>
              <p:par>
                <p:cTn presetID="2" presetClass="entr" presetSubtype="2" decel="100000" fill="hold" nodeType="withEffect">
                  <p:stCondLst>
                    <p:cond delay="10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750" fill="hold"/>
                        <p:tgtEl>
                          <p:spTgt spid="10"/>
                        </p:tgtEl>
                        <p:attrNameLst>
                          <p:attrName>ppt_x</p:attrName>
                        </p:attrNameLst>
                      </p:cBhvr>
                      <p:tavLst>
                        <p:tav tm="0">
                          <p:val>
                            <p:strVal val="1+#ppt_w/2"/>
                          </p:val>
                        </p:tav>
                        <p:tav tm="100000">
                          <p:val>
                            <p:strVal val="#ppt_x"/>
                          </p:val>
                        </p:tav>
                      </p:tavLst>
                    </p:anim>
                    <p:anim calcmode="lin" valueType="num">
                      <p:cBhvr additive="base">
                        <p:cTn dur="75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2" ac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2" accel="100000" fill="hold" nodeType="withEffect">
                  <p:stCondLst>
                    <p:cond delay="20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1+#ppt_w/2"/>
                          </p:val>
                        </p:tav>
                        <p:tav tm="100000">
                          <p:val>
                            <p:strVal val="#ppt_x"/>
                          </p:val>
                        </p:tav>
                      </p:tavLst>
                    </p:anim>
                    <p:anim calcmode="lin" valueType="num">
                      <p:cBhvr additive="base">
                        <p:cTn dur="750" fill="hold"/>
                        <p:tgtEl>
                          <p:spTgt spid="12"/>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act">
    <p:bg>
      <p:bgPr>
        <a:solidFill>
          <a:schemeClr val="tx2"/>
        </a:solidFill>
        <a:effectLst/>
      </p:bgPr>
    </p:bg>
    <p:spTree>
      <p:nvGrpSpPr>
        <p:cNvPr id="1" name=""/>
        <p:cNvGrpSpPr/>
        <p:nvPr/>
      </p:nvGrpSpPr>
      <p:grpSpPr>
        <a:xfrm>
          <a:off x="0" y="0"/>
          <a:ext cx="0" cy="0"/>
          <a:chOff x="0" y="0"/>
          <a:chExt cx="0" cy="0"/>
        </a:xfrm>
      </p:grpSpPr>
      <p:sp>
        <p:nvSpPr>
          <p:cNvPr id="12" name="正方形/長方形 11"/>
          <p:cNvSpPr/>
          <p:nvPr userDrawn="1"/>
        </p:nvSpPr>
        <p:spPr>
          <a:xfrm>
            <a:off x="-1" y="6132288"/>
            <a:ext cx="18286413" cy="45719"/>
          </a:xfrm>
          <a:prstGeom prst="rect">
            <a:avLst/>
          </a:prstGeom>
          <a:solidFill>
            <a:schemeClr val="accent5"/>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3" name="円/楕円 22"/>
          <p:cNvSpPr/>
          <p:nvPr userDrawn="1"/>
        </p:nvSpPr>
        <p:spPr>
          <a:xfrm>
            <a:off x="1754352" y="6966857"/>
            <a:ext cx="1756228" cy="1756228"/>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7" name="円/楕円 26"/>
          <p:cNvSpPr/>
          <p:nvPr userDrawn="1"/>
        </p:nvSpPr>
        <p:spPr>
          <a:xfrm>
            <a:off x="1397829" y="1600838"/>
            <a:ext cx="6904800" cy="69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円/楕円 1"/>
          <p:cNvSpPr/>
          <p:nvPr userDrawn="1"/>
        </p:nvSpPr>
        <p:spPr>
          <a:xfrm>
            <a:off x="1646019" y="1818285"/>
            <a:ext cx="6904800" cy="690480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円/楕円 24"/>
          <p:cNvSpPr/>
          <p:nvPr userDrawn="1"/>
        </p:nvSpPr>
        <p:spPr>
          <a:xfrm>
            <a:off x="7716616" y="1934006"/>
            <a:ext cx="1404254" cy="1404254"/>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4" name="円/楕円 23"/>
          <p:cNvSpPr/>
          <p:nvPr userDrawn="1"/>
        </p:nvSpPr>
        <p:spPr>
          <a:xfrm>
            <a:off x="890750" y="8404305"/>
            <a:ext cx="863602" cy="863602"/>
          </a:xfrm>
          <a:prstGeom prst="ellipse">
            <a:avLst/>
          </a:prstGeom>
          <a:solidFill>
            <a:schemeClr val="accent5">
              <a:lumMod val="40000"/>
              <a:lumOff val="6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p:txBody>
          <a:bodyPr/>
          <a:lstStyle/>
          <a:p>
            <a:endParaRPr lang="ja-JP" altLang="en-US" dirty="0"/>
          </a:p>
        </p:txBody>
      </p:sp>
      <p:sp>
        <p:nvSpPr>
          <p:cNvPr id="4" name="スライド番号プレースホルダー 3"/>
          <p:cNvSpPr>
            <a:spLocks noGrp="1"/>
          </p:cNvSpPr>
          <p:nvPr>
            <p:ph type="sldNum" sz="quarter" idx="11"/>
          </p:nvPr>
        </p:nvSpPr>
        <p:spPr/>
        <p:txBody>
          <a:bodyPr/>
          <a:lstStyle/>
          <a:p>
            <a:fld id="{E6459DFB-86F3-43FA-8567-2EA6E426AE90}" type="slidenum">
              <a:rPr lang="ja-JP" altLang="en-US" smtClean="0"/>
              <a:pPr/>
              <a:t>‹N°›</a:t>
            </a:fld>
            <a:endParaRPr lang="ja-JP" altLang="en-US"/>
          </a:p>
        </p:txBody>
      </p:sp>
      <p:sp>
        <p:nvSpPr>
          <p:cNvPr id="6" name="図プレースホルダー 5"/>
          <p:cNvSpPr>
            <a:spLocks noGrp="1"/>
          </p:cNvSpPr>
          <p:nvPr>
            <p:ph type="pic" sz="quarter" idx="14" hasCustomPrompt="1"/>
          </p:nvPr>
        </p:nvSpPr>
        <p:spPr>
          <a:xfrm>
            <a:off x="1514934" y="1688420"/>
            <a:ext cx="6903809" cy="6903809"/>
          </a:xfrm>
          <a:prstGeom prst="ellipse">
            <a:avLst/>
          </a:prstGeom>
          <a:solidFill>
            <a:schemeClr val="accent5">
              <a:lumMod val="20000"/>
              <a:lumOff val="80000"/>
            </a:schemeClr>
          </a:solidFill>
          <a:ln w="38100">
            <a:solidFill>
              <a:schemeClr val="accent5"/>
            </a:solidFill>
          </a:ln>
        </p:spPr>
        <p:txBody>
          <a:bodyPr>
            <a:normAutofit/>
          </a:bodyPr>
          <a:lstStyle>
            <a:lvl1pPr>
              <a:defRPr sz="1800"/>
            </a:lvl1pPr>
          </a:lstStyle>
          <a:p>
            <a:r>
              <a:rPr kumimoji="1" lang="en-US" altLang="ja-JP" dirty="0"/>
              <a:t>Add an image</a:t>
            </a:r>
            <a:endParaRPr kumimoji="1" lang="ja-JP" altLang="en-US" dirty="0"/>
          </a:p>
        </p:txBody>
      </p:sp>
      <p:sp>
        <p:nvSpPr>
          <p:cNvPr id="8" name="タイトル プレースホルダー 1"/>
          <p:cNvSpPr>
            <a:spLocks noGrp="1"/>
          </p:cNvSpPr>
          <p:nvPr>
            <p:ph type="title" hasCustomPrompt="1"/>
          </p:nvPr>
        </p:nvSpPr>
        <p:spPr>
          <a:xfrm>
            <a:off x="9142413" y="2481938"/>
            <a:ext cx="8739186" cy="1524008"/>
          </a:xfrm>
          <a:prstGeom prst="rect">
            <a:avLst/>
          </a:prstGeom>
        </p:spPr>
        <p:txBody>
          <a:bodyPr vert="horz" lIns="163275" tIns="81638" rIns="163275" bIns="81638" rtlCol="0" anchor="b">
            <a:noAutofit/>
          </a:bodyPr>
          <a:lstStyle>
            <a:lvl1pPr>
              <a:defRPr sz="8000" baseline="0">
                <a:solidFill>
                  <a:schemeClr val="bg1"/>
                </a:solidFill>
              </a:defRPr>
            </a:lvl1pPr>
          </a:lstStyle>
          <a:p>
            <a:r>
              <a:rPr kumimoji="1" lang="en-US" altLang="ja-JP" dirty="0"/>
              <a:t>Title goes here</a:t>
            </a:r>
            <a:endParaRPr kumimoji="1" lang="ja-JP" altLang="en-US" dirty="0"/>
          </a:p>
        </p:txBody>
      </p:sp>
      <p:sp>
        <p:nvSpPr>
          <p:cNvPr id="9" name="円/楕円 8"/>
          <p:cNvSpPr/>
          <p:nvPr userDrawn="1"/>
        </p:nvSpPr>
        <p:spPr>
          <a:xfrm>
            <a:off x="9142413" y="4206404"/>
            <a:ext cx="1183534" cy="118353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図プレースホルダー 12"/>
          <p:cNvSpPr>
            <a:spLocks noGrp="1"/>
          </p:cNvSpPr>
          <p:nvPr>
            <p:ph type="pic" sz="quarter" idx="20" hasCustomPrompt="1"/>
          </p:nvPr>
        </p:nvSpPr>
        <p:spPr>
          <a:xfrm>
            <a:off x="9458009" y="4522001"/>
            <a:ext cx="552341" cy="552341"/>
          </a:xfrm>
        </p:spPr>
        <p:txBody>
          <a:bodyPr>
            <a:normAutofit/>
          </a:bodyPr>
          <a:lstStyle>
            <a:lvl1pPr>
              <a:defRPr sz="1600"/>
            </a:lvl1pPr>
          </a:lstStyle>
          <a:p>
            <a:r>
              <a:rPr kumimoji="1" lang="en-US" altLang="ja-JP" dirty="0"/>
              <a:t> </a:t>
            </a:r>
            <a:endParaRPr kumimoji="1" lang="ja-JP" altLang="en-US" dirty="0"/>
          </a:p>
        </p:txBody>
      </p:sp>
      <p:sp>
        <p:nvSpPr>
          <p:cNvPr id="11" name="テキスト プレースホルダー 6"/>
          <p:cNvSpPr>
            <a:spLocks noGrp="1"/>
          </p:cNvSpPr>
          <p:nvPr>
            <p:ph type="body" sz="quarter" idx="24" hasCustomPrompt="1"/>
          </p:nvPr>
        </p:nvSpPr>
        <p:spPr>
          <a:xfrm>
            <a:off x="10464800" y="4206405"/>
            <a:ext cx="7416799" cy="1183533"/>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3" name="図プレースホルダー 12"/>
          <p:cNvSpPr>
            <a:spLocks noGrp="1"/>
          </p:cNvSpPr>
          <p:nvPr>
            <p:ph type="pic" sz="quarter" idx="25" hasCustomPrompt="1"/>
          </p:nvPr>
        </p:nvSpPr>
        <p:spPr>
          <a:xfrm>
            <a:off x="9458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4" name="テキスト プレースホルダー 6"/>
          <p:cNvSpPr>
            <a:spLocks noGrp="1"/>
          </p:cNvSpPr>
          <p:nvPr>
            <p:ph type="body" sz="quarter" idx="26" hasCustomPrompt="1"/>
          </p:nvPr>
        </p:nvSpPr>
        <p:spPr>
          <a:xfrm>
            <a:off x="10022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7" name="図プレースホルダー 12"/>
          <p:cNvSpPr>
            <a:spLocks noGrp="1"/>
          </p:cNvSpPr>
          <p:nvPr>
            <p:ph type="pic" sz="quarter" idx="27" hasCustomPrompt="1"/>
          </p:nvPr>
        </p:nvSpPr>
        <p:spPr>
          <a:xfrm>
            <a:off x="13776009" y="6408859"/>
            <a:ext cx="552341" cy="552341"/>
          </a:xfrm>
        </p:spPr>
        <p:txBody>
          <a:bodyPr>
            <a:normAutofit/>
          </a:bodyPr>
          <a:lstStyle>
            <a:lvl1pPr>
              <a:defRPr sz="1600"/>
            </a:lvl1pPr>
          </a:lstStyle>
          <a:p>
            <a:r>
              <a:rPr kumimoji="1" lang="en-US" altLang="ja-JP" dirty="0"/>
              <a:t> </a:t>
            </a:r>
            <a:endParaRPr kumimoji="1" lang="ja-JP" altLang="en-US" dirty="0"/>
          </a:p>
        </p:txBody>
      </p:sp>
      <p:sp>
        <p:nvSpPr>
          <p:cNvPr id="18" name="テキスト プレースホルダー 6"/>
          <p:cNvSpPr>
            <a:spLocks noGrp="1"/>
          </p:cNvSpPr>
          <p:nvPr>
            <p:ph type="body" sz="quarter" idx="28" hasCustomPrompt="1"/>
          </p:nvPr>
        </p:nvSpPr>
        <p:spPr>
          <a:xfrm>
            <a:off x="14340115" y="63980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19" name="図プレースホルダー 12"/>
          <p:cNvSpPr>
            <a:spLocks noGrp="1"/>
          </p:cNvSpPr>
          <p:nvPr>
            <p:ph type="pic" sz="quarter" idx="29" hasCustomPrompt="1"/>
          </p:nvPr>
        </p:nvSpPr>
        <p:spPr>
          <a:xfrm>
            <a:off x="9458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0" name="テキスト プレースホルダー 6"/>
          <p:cNvSpPr>
            <a:spLocks noGrp="1"/>
          </p:cNvSpPr>
          <p:nvPr>
            <p:ph type="body" sz="quarter" idx="30" hasCustomPrompt="1"/>
          </p:nvPr>
        </p:nvSpPr>
        <p:spPr>
          <a:xfrm>
            <a:off x="10022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1" name="図プレースホルダー 12"/>
          <p:cNvSpPr>
            <a:spLocks noGrp="1"/>
          </p:cNvSpPr>
          <p:nvPr>
            <p:ph type="pic" sz="quarter" idx="31" hasCustomPrompt="1"/>
          </p:nvPr>
        </p:nvSpPr>
        <p:spPr>
          <a:xfrm>
            <a:off x="13776009" y="7272459"/>
            <a:ext cx="552341" cy="552341"/>
          </a:xfrm>
        </p:spPr>
        <p:txBody>
          <a:bodyPr>
            <a:normAutofit/>
          </a:bodyPr>
          <a:lstStyle>
            <a:lvl1pPr>
              <a:defRPr sz="1600"/>
            </a:lvl1pPr>
          </a:lstStyle>
          <a:p>
            <a:r>
              <a:rPr kumimoji="1" lang="en-US" altLang="ja-JP" dirty="0"/>
              <a:t> </a:t>
            </a:r>
            <a:endParaRPr kumimoji="1" lang="ja-JP" altLang="en-US" dirty="0"/>
          </a:p>
        </p:txBody>
      </p:sp>
      <p:sp>
        <p:nvSpPr>
          <p:cNvPr id="22" name="テキスト プレースホルダー 6"/>
          <p:cNvSpPr>
            <a:spLocks noGrp="1"/>
          </p:cNvSpPr>
          <p:nvPr>
            <p:ph type="body" sz="quarter" idx="32" hasCustomPrompt="1"/>
          </p:nvPr>
        </p:nvSpPr>
        <p:spPr>
          <a:xfrm>
            <a:off x="14340115" y="7261663"/>
            <a:ext cx="3505200" cy="590567"/>
          </a:xfrm>
        </p:spPr>
        <p:txBody>
          <a:bodyPr anchor="ctr">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6" name="円/楕円 25"/>
          <p:cNvSpPr/>
          <p:nvPr userDrawn="1"/>
        </p:nvSpPr>
        <p:spPr>
          <a:xfrm>
            <a:off x="9052460" y="1738038"/>
            <a:ext cx="504373" cy="504373"/>
          </a:xfrm>
          <a:prstGeom prst="ellipse">
            <a:avLst/>
          </a:prstGeom>
          <a:solidFill>
            <a:schemeClr val="accent5">
              <a:lumMod val="60000"/>
              <a:lumOff val="40000"/>
            </a:schemeClr>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Tree>
    <p:extLst>
      <p:ext uri="{BB962C8B-B14F-4D97-AF65-F5344CB8AC3E}">
        <p14:creationId xmlns:p14="http://schemas.microsoft.com/office/powerpoint/2010/main" val="446419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1000" fill="hold"/>
                                        <p:tgtEl>
                                          <p:spTgt spid="27"/>
                                        </p:tgtEl>
                                        <p:attrNameLst>
                                          <p:attrName>ppt_x</p:attrName>
                                        </p:attrNameLst>
                                      </p:cBhvr>
                                      <p:tavLst>
                                        <p:tav tm="0">
                                          <p:val>
                                            <p:strVal val="#ppt_x"/>
                                          </p:val>
                                        </p:tav>
                                        <p:tav tm="100000">
                                          <p:val>
                                            <p:strVal val="#ppt_x"/>
                                          </p:val>
                                        </p:tav>
                                      </p:tavLst>
                                    </p:anim>
                                    <p:anim calcmode="lin" valueType="num">
                                      <p:cBhvr additive="base">
                                        <p:cTn id="8" dur="1000" fill="hold"/>
                                        <p:tgtEl>
                                          <p:spTgt spid="27"/>
                                        </p:tgtEl>
                                        <p:attrNameLst>
                                          <p:attrName>ppt_y</p:attrName>
                                        </p:attrNameLst>
                                      </p:cBhvr>
                                      <p:tavLst>
                                        <p:tav tm="0">
                                          <p:val>
                                            <p:strVal val="0-#ppt_h/2"/>
                                          </p:val>
                                        </p:tav>
                                        <p:tav tm="100000">
                                          <p:val>
                                            <p:strVal val="#ppt_y"/>
                                          </p:val>
                                        </p:tav>
                                      </p:tavLst>
                                    </p:anim>
                                  </p:childTnLst>
                                </p:cTn>
                              </p:par>
                              <p:par>
                                <p:cTn id="9" presetID="10" presetClass="entr" presetSubtype="0" fill="hold" grpId="1"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childTnLst>
                                </p:cTn>
                              </p:par>
                              <p:par>
                                <p:cTn id="12" presetID="2" presetClass="entr" presetSubtype="1" decel="100000" fill="hold" grpId="0" nodeType="withEffect">
                                  <p:stCondLst>
                                    <p:cond delay="10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1000" fill="hold"/>
                                        <p:tgtEl>
                                          <p:spTgt spid="2"/>
                                        </p:tgtEl>
                                        <p:attrNameLst>
                                          <p:attrName>ppt_x</p:attrName>
                                        </p:attrNameLst>
                                      </p:cBhvr>
                                      <p:tavLst>
                                        <p:tav tm="0">
                                          <p:val>
                                            <p:strVal val="#ppt_x"/>
                                          </p:val>
                                        </p:tav>
                                        <p:tav tm="100000">
                                          <p:val>
                                            <p:strVal val="#ppt_x"/>
                                          </p:val>
                                        </p:tav>
                                      </p:tavLst>
                                    </p:anim>
                                    <p:anim calcmode="lin" valueType="num">
                                      <p:cBhvr additive="base">
                                        <p:cTn id="15" dur="1000" fill="hold"/>
                                        <p:tgtEl>
                                          <p:spTgt spid="2"/>
                                        </p:tgtEl>
                                        <p:attrNameLst>
                                          <p:attrName>ppt_y</p:attrName>
                                        </p:attrNameLst>
                                      </p:cBhvr>
                                      <p:tavLst>
                                        <p:tav tm="0">
                                          <p:val>
                                            <p:strVal val="0-#ppt_h/2"/>
                                          </p:val>
                                        </p:tav>
                                        <p:tav tm="100000">
                                          <p:val>
                                            <p:strVal val="#ppt_y"/>
                                          </p:val>
                                        </p:tav>
                                      </p:tavLst>
                                    </p:anim>
                                  </p:childTnLst>
                                </p:cTn>
                              </p:par>
                              <p:par>
                                <p:cTn id="16" presetID="10" presetClass="entr" presetSubtype="0" fill="hold" grpId="1" nodeType="withEffect">
                                  <p:stCondLst>
                                    <p:cond delay="10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1000"/>
                                        <p:tgtEl>
                                          <p:spTgt spid="2"/>
                                        </p:tgtEl>
                                      </p:cBhvr>
                                    </p:animEffect>
                                  </p:childTnLst>
                                </p:cTn>
                              </p:par>
                              <p:par>
                                <p:cTn id="19" presetID="2" presetClass="entr" presetSubtype="1" decel="100000" fill="hold" grpId="0" nodeType="withEffect">
                                  <p:stCondLst>
                                    <p:cond delay="2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1000" fill="hold"/>
                                        <p:tgtEl>
                                          <p:spTgt spid="6"/>
                                        </p:tgtEl>
                                        <p:attrNameLst>
                                          <p:attrName>ppt_x</p:attrName>
                                        </p:attrNameLst>
                                      </p:cBhvr>
                                      <p:tavLst>
                                        <p:tav tm="0">
                                          <p:val>
                                            <p:strVal val="#ppt_x"/>
                                          </p:val>
                                        </p:tav>
                                        <p:tav tm="100000">
                                          <p:val>
                                            <p:strVal val="#ppt_x"/>
                                          </p:val>
                                        </p:tav>
                                      </p:tavLst>
                                    </p:anim>
                                    <p:anim calcmode="lin" valueType="num">
                                      <p:cBhvr additive="base">
                                        <p:cTn id="22" dur="1000" fill="hold"/>
                                        <p:tgtEl>
                                          <p:spTgt spid="6"/>
                                        </p:tgtEl>
                                        <p:attrNameLst>
                                          <p:attrName>ppt_y</p:attrName>
                                        </p:attrNameLst>
                                      </p:cBhvr>
                                      <p:tavLst>
                                        <p:tav tm="0">
                                          <p:val>
                                            <p:strVal val="0-#ppt_h/2"/>
                                          </p:val>
                                        </p:tav>
                                        <p:tav tm="100000">
                                          <p:val>
                                            <p:strVal val="#ppt_y"/>
                                          </p:val>
                                        </p:tav>
                                      </p:tavLst>
                                    </p:anim>
                                  </p:childTnLst>
                                </p:cTn>
                              </p:par>
                              <p:par>
                                <p:cTn id="23" presetID="10" presetClass="entr" presetSubtype="0" fill="hold" grpId="1" nodeType="withEffect">
                                  <p:stCondLst>
                                    <p:cond delay="2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1000"/>
                                        <p:tgtEl>
                                          <p:spTgt spid="6"/>
                                        </p:tgtEl>
                                      </p:cBhvr>
                                    </p:animEffect>
                                  </p:childTnLst>
                                </p:cTn>
                              </p:par>
                              <p:par>
                                <p:cTn id="26" presetID="2" presetClass="entr" presetSubtype="3" decel="100000" fill="hold" grpId="0" nodeType="withEffect">
                                  <p:stCondLst>
                                    <p:cond delay="0"/>
                                  </p:stCondLst>
                                  <p:iterate type="lt">
                                    <p:tmPct val="10000"/>
                                  </p:iterate>
                                  <p:childTnLst>
                                    <p:set>
                                      <p:cBhvr>
                                        <p:cTn id="27" dur="1" fill="hold">
                                          <p:stCondLst>
                                            <p:cond delay="0"/>
                                          </p:stCondLst>
                                        </p:cTn>
                                        <p:tgtEl>
                                          <p:spTgt spid="8"/>
                                        </p:tgtEl>
                                        <p:attrNameLst>
                                          <p:attrName>style.visibility</p:attrName>
                                        </p:attrNameLst>
                                      </p:cBhvr>
                                      <p:to>
                                        <p:strVal val="visible"/>
                                      </p:to>
                                    </p:set>
                                    <p:anim calcmode="lin" valueType="num">
                                      <p:cBhvr additive="base">
                                        <p:cTn id="28" dur="1000" fill="hold"/>
                                        <p:tgtEl>
                                          <p:spTgt spid="8"/>
                                        </p:tgtEl>
                                        <p:attrNameLst>
                                          <p:attrName>ppt_x</p:attrName>
                                        </p:attrNameLst>
                                      </p:cBhvr>
                                      <p:tavLst>
                                        <p:tav tm="0">
                                          <p:val>
                                            <p:strVal val="1+#ppt_w/2"/>
                                          </p:val>
                                        </p:tav>
                                        <p:tav tm="100000">
                                          <p:val>
                                            <p:strVal val="#ppt_x"/>
                                          </p:val>
                                        </p:tav>
                                      </p:tavLst>
                                    </p:anim>
                                    <p:anim calcmode="lin" valueType="num">
                                      <p:cBhvr additive="base">
                                        <p:cTn id="29" dur="1000" fill="hold"/>
                                        <p:tgtEl>
                                          <p:spTgt spid="8"/>
                                        </p:tgtEl>
                                        <p:attrNameLst>
                                          <p:attrName>ppt_y</p:attrName>
                                        </p:attrNameLst>
                                      </p:cBhvr>
                                      <p:tavLst>
                                        <p:tav tm="0">
                                          <p:val>
                                            <p:strVal val="0-#ppt_h/2"/>
                                          </p:val>
                                        </p:tav>
                                        <p:tav tm="100000">
                                          <p:val>
                                            <p:strVal val="#ppt_y"/>
                                          </p:val>
                                        </p:tav>
                                      </p:tavLst>
                                    </p:anim>
                                  </p:childTnLst>
                                </p:cTn>
                              </p:par>
                              <p:par>
                                <p:cTn id="30" presetID="2" presetClass="entr" presetSubtype="1" decel="10000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750" fill="hold"/>
                                        <p:tgtEl>
                                          <p:spTgt spid="9"/>
                                        </p:tgtEl>
                                        <p:attrNameLst>
                                          <p:attrName>ppt_x</p:attrName>
                                        </p:attrNameLst>
                                      </p:cBhvr>
                                      <p:tavLst>
                                        <p:tav tm="0">
                                          <p:val>
                                            <p:strVal val="#ppt_x"/>
                                          </p:val>
                                        </p:tav>
                                        <p:tav tm="100000">
                                          <p:val>
                                            <p:strVal val="#ppt_x"/>
                                          </p:val>
                                        </p:tav>
                                      </p:tavLst>
                                    </p:anim>
                                    <p:anim calcmode="lin" valueType="num">
                                      <p:cBhvr additive="base">
                                        <p:cTn id="33" dur="750" fill="hold"/>
                                        <p:tgtEl>
                                          <p:spTgt spid="9"/>
                                        </p:tgtEl>
                                        <p:attrNameLst>
                                          <p:attrName>ppt_y</p:attrName>
                                        </p:attrNameLst>
                                      </p:cBhvr>
                                      <p:tavLst>
                                        <p:tav tm="0">
                                          <p:val>
                                            <p:strVal val="0-#ppt_h/2"/>
                                          </p:val>
                                        </p:tav>
                                        <p:tav tm="100000">
                                          <p:val>
                                            <p:strVal val="#ppt_y"/>
                                          </p:val>
                                        </p:tav>
                                      </p:tavLst>
                                    </p:anim>
                                  </p:childTnLst>
                                </p:cTn>
                              </p:par>
                              <p:par>
                                <p:cTn id="34" presetID="2" presetClass="entr" presetSubtype="1" decel="10000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 calcmode="lin" valueType="num">
                                      <p:cBhvr additive="base">
                                        <p:cTn id="36" dur="750" fill="hold"/>
                                        <p:tgtEl>
                                          <p:spTgt spid="10"/>
                                        </p:tgtEl>
                                        <p:attrNameLst>
                                          <p:attrName>ppt_x</p:attrName>
                                        </p:attrNameLst>
                                      </p:cBhvr>
                                      <p:tavLst>
                                        <p:tav tm="0">
                                          <p:val>
                                            <p:strVal val="#ppt_x"/>
                                          </p:val>
                                        </p:tav>
                                        <p:tav tm="100000">
                                          <p:val>
                                            <p:strVal val="#ppt_x"/>
                                          </p:val>
                                        </p:tav>
                                      </p:tavLst>
                                    </p:anim>
                                    <p:anim calcmode="lin" valueType="num">
                                      <p:cBhvr additive="base">
                                        <p:cTn id="37" dur="750" fill="hold"/>
                                        <p:tgtEl>
                                          <p:spTgt spid="10"/>
                                        </p:tgtEl>
                                        <p:attrNameLst>
                                          <p:attrName>ppt_y</p:attrName>
                                        </p:attrNameLst>
                                      </p:cBhvr>
                                      <p:tavLst>
                                        <p:tav tm="0">
                                          <p:val>
                                            <p:strVal val="0-#ppt_h/2"/>
                                          </p:val>
                                        </p:tav>
                                        <p:tav tm="100000">
                                          <p:val>
                                            <p:strVal val="#ppt_y"/>
                                          </p:val>
                                        </p:tav>
                                      </p:tavLst>
                                    </p:anim>
                                  </p:childTnLst>
                                </p:cTn>
                              </p:par>
                              <p:par>
                                <p:cTn id="38" presetID="45" presetClass="entr" presetSubtype="0" fill="hold" grpId="1"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750"/>
                                        <p:tgtEl>
                                          <p:spTgt spid="9"/>
                                        </p:tgtEl>
                                      </p:cBhvr>
                                    </p:animEffect>
                                    <p:anim calcmode="lin" valueType="num">
                                      <p:cBhvr>
                                        <p:cTn id="41" dur="750" fill="hold"/>
                                        <p:tgtEl>
                                          <p:spTgt spid="9"/>
                                        </p:tgtEl>
                                        <p:attrNameLst>
                                          <p:attrName>ppt_w</p:attrName>
                                        </p:attrNameLst>
                                      </p:cBhvr>
                                      <p:tavLst>
                                        <p:tav tm="0" fmla="#ppt_w*sin(2.5*pi*$)">
                                          <p:val>
                                            <p:fltVal val="0"/>
                                          </p:val>
                                        </p:tav>
                                        <p:tav tm="100000">
                                          <p:val>
                                            <p:fltVal val="1"/>
                                          </p:val>
                                        </p:tav>
                                      </p:tavLst>
                                    </p:anim>
                                    <p:anim calcmode="lin" valueType="num">
                                      <p:cBhvr>
                                        <p:cTn id="42" dur="750" fill="hold"/>
                                        <p:tgtEl>
                                          <p:spTgt spid="9"/>
                                        </p:tgtEl>
                                        <p:attrNameLst>
                                          <p:attrName>ppt_h</p:attrName>
                                        </p:attrNameLst>
                                      </p:cBhvr>
                                      <p:tavLst>
                                        <p:tav tm="0">
                                          <p:val>
                                            <p:strVal val="#ppt_h"/>
                                          </p:val>
                                        </p:tav>
                                        <p:tav tm="100000">
                                          <p:val>
                                            <p:strVal val="#ppt_h"/>
                                          </p:val>
                                        </p:tav>
                                      </p:tavLst>
                                    </p:anim>
                                  </p:childTnLst>
                                </p:cTn>
                              </p:par>
                              <p:par>
                                <p:cTn id="43" presetID="45" presetClass="entr" presetSubtype="0" fill="hold" grpId="1"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fade">
                                      <p:cBhvr>
                                        <p:cTn id="45" dur="750"/>
                                        <p:tgtEl>
                                          <p:spTgt spid="10"/>
                                        </p:tgtEl>
                                      </p:cBhvr>
                                    </p:animEffect>
                                    <p:anim calcmode="lin" valueType="num">
                                      <p:cBhvr>
                                        <p:cTn id="46" dur="750" fill="hold"/>
                                        <p:tgtEl>
                                          <p:spTgt spid="10"/>
                                        </p:tgtEl>
                                        <p:attrNameLst>
                                          <p:attrName>ppt_w</p:attrName>
                                        </p:attrNameLst>
                                      </p:cBhvr>
                                      <p:tavLst>
                                        <p:tav tm="0" fmla="#ppt_w*sin(2.5*pi*$)">
                                          <p:val>
                                            <p:fltVal val="0"/>
                                          </p:val>
                                        </p:tav>
                                        <p:tav tm="100000">
                                          <p:val>
                                            <p:fltVal val="1"/>
                                          </p:val>
                                        </p:tav>
                                      </p:tavLst>
                                    </p:anim>
                                    <p:anim calcmode="lin" valueType="num">
                                      <p:cBhvr>
                                        <p:cTn id="47" dur="750" fill="hold"/>
                                        <p:tgtEl>
                                          <p:spTgt spid="10"/>
                                        </p:tgtEl>
                                        <p:attrNameLst>
                                          <p:attrName>ppt_h</p:attrName>
                                        </p:attrNameLst>
                                      </p:cBhvr>
                                      <p:tavLst>
                                        <p:tav tm="0">
                                          <p:val>
                                            <p:strVal val="#ppt_h"/>
                                          </p:val>
                                        </p:tav>
                                        <p:tav tm="100000">
                                          <p:val>
                                            <p:strVal val="#ppt_h"/>
                                          </p:val>
                                        </p:tav>
                                      </p:tavLst>
                                    </p:anim>
                                  </p:childTnLst>
                                </p:cTn>
                              </p:par>
                              <p:par>
                                <p:cTn id="48" presetID="2" presetClass="entr" presetSubtype="2" decel="10000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additive="base">
                                        <p:cTn id="50" dur="500" fill="hold"/>
                                        <p:tgtEl>
                                          <p:spTgt spid="11"/>
                                        </p:tgtEl>
                                        <p:attrNameLst>
                                          <p:attrName>ppt_x</p:attrName>
                                        </p:attrNameLst>
                                      </p:cBhvr>
                                      <p:tavLst>
                                        <p:tav tm="0">
                                          <p:val>
                                            <p:strVal val="1+#ppt_w/2"/>
                                          </p:val>
                                        </p:tav>
                                        <p:tav tm="100000">
                                          <p:val>
                                            <p:strVal val="#ppt_x"/>
                                          </p:val>
                                        </p:tav>
                                      </p:tavLst>
                                    </p:anim>
                                    <p:anim calcmode="lin" valueType="num">
                                      <p:cBhvr additive="base">
                                        <p:cTn id="51" dur="500" fill="hold"/>
                                        <p:tgtEl>
                                          <p:spTgt spid="11"/>
                                        </p:tgtEl>
                                        <p:attrNameLst>
                                          <p:attrName>ppt_y</p:attrName>
                                        </p:attrNameLst>
                                      </p:cBhvr>
                                      <p:tavLst>
                                        <p:tav tm="0">
                                          <p:val>
                                            <p:strVal val="#ppt_y"/>
                                          </p:val>
                                        </p:tav>
                                        <p:tav tm="100000">
                                          <p:val>
                                            <p:strVal val="#ppt_y"/>
                                          </p:val>
                                        </p:tav>
                                      </p:tavLst>
                                    </p:anim>
                                  </p:childTnLst>
                                </p:cTn>
                              </p:par>
                              <p:par>
                                <p:cTn id="52" presetID="22" presetClass="entr" presetSubtype="2" fill="hold" grpId="0" nodeType="withEffect">
                                  <p:stCondLst>
                                    <p:cond delay="250"/>
                                  </p:stCondLst>
                                  <p:childTnLst>
                                    <p:set>
                                      <p:cBhvr>
                                        <p:cTn id="53" dur="1" fill="hold">
                                          <p:stCondLst>
                                            <p:cond delay="0"/>
                                          </p:stCondLst>
                                        </p:cTn>
                                        <p:tgtEl>
                                          <p:spTgt spid="12"/>
                                        </p:tgtEl>
                                        <p:attrNameLst>
                                          <p:attrName>style.visibility</p:attrName>
                                        </p:attrNameLst>
                                      </p:cBhvr>
                                      <p:to>
                                        <p:strVal val="visible"/>
                                      </p:to>
                                    </p:set>
                                    <p:animEffect transition="in" filter="wipe(right)">
                                      <p:cBhvr>
                                        <p:cTn id="54" dur="500"/>
                                        <p:tgtEl>
                                          <p:spTgt spid="12"/>
                                        </p:tgtEl>
                                      </p:cBhvr>
                                    </p:animEffect>
                                  </p:childTnLst>
                                </p:cTn>
                              </p:par>
                              <p:par>
                                <p:cTn id="55" presetID="2" presetClass="entr" presetSubtype="6"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additive="base">
                                        <p:cTn id="57" dur="1000" fill="hold"/>
                                        <p:tgtEl>
                                          <p:spTgt spid="13"/>
                                        </p:tgtEl>
                                        <p:attrNameLst>
                                          <p:attrName>ppt_x</p:attrName>
                                        </p:attrNameLst>
                                      </p:cBhvr>
                                      <p:tavLst>
                                        <p:tav tm="0">
                                          <p:val>
                                            <p:strVal val="1+#ppt_w/2"/>
                                          </p:val>
                                        </p:tav>
                                        <p:tav tm="100000">
                                          <p:val>
                                            <p:strVal val="#ppt_x"/>
                                          </p:val>
                                        </p:tav>
                                      </p:tavLst>
                                    </p:anim>
                                    <p:anim calcmode="lin" valueType="num">
                                      <p:cBhvr additive="base">
                                        <p:cTn id="58" dur="1000" fill="hold"/>
                                        <p:tgtEl>
                                          <p:spTgt spid="13"/>
                                        </p:tgtEl>
                                        <p:attrNameLst>
                                          <p:attrName>ppt_y</p:attrName>
                                        </p:attrNameLst>
                                      </p:cBhvr>
                                      <p:tavLst>
                                        <p:tav tm="0">
                                          <p:val>
                                            <p:strVal val="1+#ppt_h/2"/>
                                          </p:val>
                                        </p:tav>
                                        <p:tav tm="100000">
                                          <p:val>
                                            <p:strVal val="#ppt_y"/>
                                          </p:val>
                                        </p:tav>
                                      </p:tavLst>
                                    </p:anim>
                                  </p:childTnLst>
                                </p:cTn>
                              </p:par>
                              <p:par>
                                <p:cTn id="59" presetID="45" presetClass="entr" presetSubtype="0" fill="hold" grpId="1" nodeType="withEffect">
                                  <p:stCondLst>
                                    <p:cond delay="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ppt_w</p:attrName>
                                        </p:attrNameLst>
                                      </p:cBhvr>
                                      <p:tavLst>
                                        <p:tav tm="0" fmla="#ppt_w*sin(2.5*pi*$)">
                                          <p:val>
                                            <p:fltVal val="0"/>
                                          </p:val>
                                        </p:tav>
                                        <p:tav tm="100000">
                                          <p:val>
                                            <p:fltVal val="1"/>
                                          </p:val>
                                        </p:tav>
                                      </p:tavLst>
                                    </p:anim>
                                    <p:anim calcmode="lin" valueType="num">
                                      <p:cBhvr>
                                        <p:cTn id="63" dur="1000" fill="hold"/>
                                        <p:tgtEl>
                                          <p:spTgt spid="13"/>
                                        </p:tgtEl>
                                        <p:attrNameLst>
                                          <p:attrName>ppt_h</p:attrName>
                                        </p:attrNameLst>
                                      </p:cBhvr>
                                      <p:tavLst>
                                        <p:tav tm="0">
                                          <p:val>
                                            <p:strVal val="#ppt_h"/>
                                          </p:val>
                                        </p:tav>
                                        <p:tav tm="100000">
                                          <p:val>
                                            <p:strVal val="#ppt_h"/>
                                          </p:val>
                                        </p:tav>
                                      </p:tavLst>
                                    </p:anim>
                                  </p:childTnLst>
                                </p:cTn>
                              </p:par>
                              <p:par>
                                <p:cTn id="64" presetID="2" presetClass="entr" presetSubtype="6" decel="100000" fill="hold" grpId="0" nodeType="withEffect">
                                  <p:stCondLst>
                                    <p:cond delay="0"/>
                                  </p:stCondLst>
                                  <p:childTnLst>
                                    <p:set>
                                      <p:cBhvr>
                                        <p:cTn id="65" dur="1" fill="hold">
                                          <p:stCondLst>
                                            <p:cond delay="0"/>
                                          </p:stCondLst>
                                        </p:cTn>
                                        <p:tgtEl>
                                          <p:spTgt spid="14">
                                            <p:txEl>
                                              <p:pRg st="0" end="0"/>
                                            </p:txEl>
                                          </p:spTgt>
                                        </p:tgtEl>
                                        <p:attrNameLst>
                                          <p:attrName>style.visibility</p:attrName>
                                        </p:attrNameLst>
                                      </p:cBhvr>
                                      <p:to>
                                        <p:strVal val="visible"/>
                                      </p:to>
                                    </p:set>
                                    <p:anim calcmode="lin" valueType="num">
                                      <p:cBhvr additive="base">
                                        <p:cTn id="66" dur="10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67" dur="1000" fill="hold"/>
                                        <p:tgtEl>
                                          <p:spTgt spid="14">
                                            <p:txEl>
                                              <p:pRg st="0" end="0"/>
                                            </p:txEl>
                                          </p:spTgt>
                                        </p:tgtEl>
                                        <p:attrNameLst>
                                          <p:attrName>ppt_y</p:attrName>
                                        </p:attrNameLst>
                                      </p:cBhvr>
                                      <p:tavLst>
                                        <p:tav tm="0">
                                          <p:val>
                                            <p:strVal val="1+#ppt_h/2"/>
                                          </p:val>
                                        </p:tav>
                                        <p:tav tm="100000">
                                          <p:val>
                                            <p:strVal val="#ppt_y"/>
                                          </p:val>
                                        </p:tav>
                                      </p:tavLst>
                                    </p:anim>
                                  </p:childTnLst>
                                </p:cTn>
                              </p:par>
                              <p:par>
                                <p:cTn id="68" presetID="2" presetClass="entr" presetSubtype="6" decel="100000" fill="hold" grpId="0" nodeType="withEffect">
                                  <p:stCondLst>
                                    <p:cond delay="0"/>
                                  </p:stCondLst>
                                  <p:childTnLst>
                                    <p:set>
                                      <p:cBhvr>
                                        <p:cTn id="69" dur="1" fill="hold">
                                          <p:stCondLst>
                                            <p:cond delay="0"/>
                                          </p:stCondLst>
                                        </p:cTn>
                                        <p:tgtEl>
                                          <p:spTgt spid="17"/>
                                        </p:tgtEl>
                                        <p:attrNameLst>
                                          <p:attrName>style.visibility</p:attrName>
                                        </p:attrNameLst>
                                      </p:cBhvr>
                                      <p:to>
                                        <p:strVal val="visible"/>
                                      </p:to>
                                    </p:set>
                                    <p:anim calcmode="lin" valueType="num">
                                      <p:cBhvr additive="base">
                                        <p:cTn id="70" dur="1000" fill="hold"/>
                                        <p:tgtEl>
                                          <p:spTgt spid="17"/>
                                        </p:tgtEl>
                                        <p:attrNameLst>
                                          <p:attrName>ppt_x</p:attrName>
                                        </p:attrNameLst>
                                      </p:cBhvr>
                                      <p:tavLst>
                                        <p:tav tm="0">
                                          <p:val>
                                            <p:strVal val="1+#ppt_w/2"/>
                                          </p:val>
                                        </p:tav>
                                        <p:tav tm="100000">
                                          <p:val>
                                            <p:strVal val="#ppt_x"/>
                                          </p:val>
                                        </p:tav>
                                      </p:tavLst>
                                    </p:anim>
                                    <p:anim calcmode="lin" valueType="num">
                                      <p:cBhvr additive="base">
                                        <p:cTn id="71" dur="1000" fill="hold"/>
                                        <p:tgtEl>
                                          <p:spTgt spid="17"/>
                                        </p:tgtEl>
                                        <p:attrNameLst>
                                          <p:attrName>ppt_y</p:attrName>
                                        </p:attrNameLst>
                                      </p:cBhvr>
                                      <p:tavLst>
                                        <p:tav tm="0">
                                          <p:val>
                                            <p:strVal val="1+#ppt_h/2"/>
                                          </p:val>
                                        </p:tav>
                                        <p:tav tm="100000">
                                          <p:val>
                                            <p:strVal val="#ppt_y"/>
                                          </p:val>
                                        </p:tav>
                                      </p:tavLst>
                                    </p:anim>
                                  </p:childTnLst>
                                </p:cTn>
                              </p:par>
                              <p:par>
                                <p:cTn id="72" presetID="45" presetClass="entr" presetSubtype="0" fill="hold" grpId="1"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000"/>
                                        <p:tgtEl>
                                          <p:spTgt spid="17"/>
                                        </p:tgtEl>
                                      </p:cBhvr>
                                    </p:animEffect>
                                    <p:anim calcmode="lin" valueType="num">
                                      <p:cBhvr>
                                        <p:cTn id="75" dur="1000" fill="hold"/>
                                        <p:tgtEl>
                                          <p:spTgt spid="17"/>
                                        </p:tgtEl>
                                        <p:attrNameLst>
                                          <p:attrName>ppt_w</p:attrName>
                                        </p:attrNameLst>
                                      </p:cBhvr>
                                      <p:tavLst>
                                        <p:tav tm="0" fmla="#ppt_w*sin(2.5*pi*$)">
                                          <p:val>
                                            <p:fltVal val="0"/>
                                          </p:val>
                                        </p:tav>
                                        <p:tav tm="100000">
                                          <p:val>
                                            <p:fltVal val="1"/>
                                          </p:val>
                                        </p:tav>
                                      </p:tavLst>
                                    </p:anim>
                                    <p:anim calcmode="lin" valueType="num">
                                      <p:cBhvr>
                                        <p:cTn id="76" dur="1000" fill="hold"/>
                                        <p:tgtEl>
                                          <p:spTgt spid="17"/>
                                        </p:tgtEl>
                                        <p:attrNameLst>
                                          <p:attrName>ppt_h</p:attrName>
                                        </p:attrNameLst>
                                      </p:cBhvr>
                                      <p:tavLst>
                                        <p:tav tm="0">
                                          <p:val>
                                            <p:strVal val="#ppt_h"/>
                                          </p:val>
                                        </p:tav>
                                        <p:tav tm="100000">
                                          <p:val>
                                            <p:strVal val="#ppt_h"/>
                                          </p:val>
                                        </p:tav>
                                      </p:tavLst>
                                    </p:anim>
                                  </p:childTnLst>
                                </p:cTn>
                              </p:par>
                              <p:par>
                                <p:cTn id="77" presetID="2" presetClass="entr" presetSubtype="6" decel="100000" fill="hold" grpId="0" nodeType="withEffect">
                                  <p:stCondLst>
                                    <p:cond delay="0"/>
                                  </p:stCondLst>
                                  <p:childTnLst>
                                    <p:set>
                                      <p:cBhvr>
                                        <p:cTn id="78" dur="1" fill="hold">
                                          <p:stCondLst>
                                            <p:cond delay="0"/>
                                          </p:stCondLst>
                                        </p:cTn>
                                        <p:tgtEl>
                                          <p:spTgt spid="18">
                                            <p:txEl>
                                              <p:pRg st="0" end="0"/>
                                            </p:txEl>
                                          </p:spTgt>
                                        </p:tgtEl>
                                        <p:attrNameLst>
                                          <p:attrName>style.visibility</p:attrName>
                                        </p:attrNameLst>
                                      </p:cBhvr>
                                      <p:to>
                                        <p:strVal val="visible"/>
                                      </p:to>
                                    </p:set>
                                    <p:anim calcmode="lin" valueType="num">
                                      <p:cBhvr additive="base">
                                        <p:cTn id="79" dur="10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80" dur="1000" fill="hold"/>
                                        <p:tgtEl>
                                          <p:spTgt spid="18">
                                            <p:txEl>
                                              <p:pRg st="0" end="0"/>
                                            </p:txEl>
                                          </p:spTgt>
                                        </p:tgtEl>
                                        <p:attrNameLst>
                                          <p:attrName>ppt_y</p:attrName>
                                        </p:attrNameLst>
                                      </p:cBhvr>
                                      <p:tavLst>
                                        <p:tav tm="0">
                                          <p:val>
                                            <p:strVal val="1+#ppt_h/2"/>
                                          </p:val>
                                        </p:tav>
                                        <p:tav tm="100000">
                                          <p:val>
                                            <p:strVal val="#ppt_y"/>
                                          </p:val>
                                        </p:tav>
                                      </p:tavLst>
                                    </p:anim>
                                  </p:childTnLst>
                                </p:cTn>
                              </p:par>
                              <p:par>
                                <p:cTn id="81" presetID="2" presetClass="entr" presetSubtype="6" decel="10000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 calcmode="lin" valueType="num">
                                      <p:cBhvr additive="base">
                                        <p:cTn id="83" dur="1000" fill="hold"/>
                                        <p:tgtEl>
                                          <p:spTgt spid="19"/>
                                        </p:tgtEl>
                                        <p:attrNameLst>
                                          <p:attrName>ppt_x</p:attrName>
                                        </p:attrNameLst>
                                      </p:cBhvr>
                                      <p:tavLst>
                                        <p:tav tm="0">
                                          <p:val>
                                            <p:strVal val="1+#ppt_w/2"/>
                                          </p:val>
                                        </p:tav>
                                        <p:tav tm="100000">
                                          <p:val>
                                            <p:strVal val="#ppt_x"/>
                                          </p:val>
                                        </p:tav>
                                      </p:tavLst>
                                    </p:anim>
                                    <p:anim calcmode="lin" valueType="num">
                                      <p:cBhvr additive="base">
                                        <p:cTn id="84" dur="1000" fill="hold"/>
                                        <p:tgtEl>
                                          <p:spTgt spid="19"/>
                                        </p:tgtEl>
                                        <p:attrNameLst>
                                          <p:attrName>ppt_y</p:attrName>
                                        </p:attrNameLst>
                                      </p:cBhvr>
                                      <p:tavLst>
                                        <p:tav tm="0">
                                          <p:val>
                                            <p:strVal val="1+#ppt_h/2"/>
                                          </p:val>
                                        </p:tav>
                                        <p:tav tm="100000">
                                          <p:val>
                                            <p:strVal val="#ppt_y"/>
                                          </p:val>
                                        </p:tav>
                                      </p:tavLst>
                                    </p:anim>
                                  </p:childTnLst>
                                </p:cTn>
                              </p:par>
                              <p:par>
                                <p:cTn id="85" presetID="45" presetClass="entr" presetSubtype="0" fill="hold" grpId="1" nodeType="withEffect">
                                  <p:stCondLst>
                                    <p:cond delay="0"/>
                                  </p:stCondLst>
                                  <p:childTnLst>
                                    <p:set>
                                      <p:cBhvr>
                                        <p:cTn id="86" dur="1" fill="hold">
                                          <p:stCondLst>
                                            <p:cond delay="0"/>
                                          </p:stCondLst>
                                        </p:cTn>
                                        <p:tgtEl>
                                          <p:spTgt spid="19"/>
                                        </p:tgtEl>
                                        <p:attrNameLst>
                                          <p:attrName>style.visibility</p:attrName>
                                        </p:attrNameLst>
                                      </p:cBhvr>
                                      <p:to>
                                        <p:strVal val="visible"/>
                                      </p:to>
                                    </p:set>
                                    <p:animEffect transition="in" filter="fade">
                                      <p:cBhvr>
                                        <p:cTn id="87" dur="1000"/>
                                        <p:tgtEl>
                                          <p:spTgt spid="19"/>
                                        </p:tgtEl>
                                      </p:cBhvr>
                                    </p:animEffect>
                                    <p:anim calcmode="lin" valueType="num">
                                      <p:cBhvr>
                                        <p:cTn id="88" dur="1000" fill="hold"/>
                                        <p:tgtEl>
                                          <p:spTgt spid="19"/>
                                        </p:tgtEl>
                                        <p:attrNameLst>
                                          <p:attrName>ppt_w</p:attrName>
                                        </p:attrNameLst>
                                      </p:cBhvr>
                                      <p:tavLst>
                                        <p:tav tm="0" fmla="#ppt_w*sin(2.5*pi*$)">
                                          <p:val>
                                            <p:fltVal val="0"/>
                                          </p:val>
                                        </p:tav>
                                        <p:tav tm="100000">
                                          <p:val>
                                            <p:fltVal val="1"/>
                                          </p:val>
                                        </p:tav>
                                      </p:tavLst>
                                    </p:anim>
                                    <p:anim calcmode="lin" valueType="num">
                                      <p:cBhvr>
                                        <p:cTn id="89" dur="1000" fill="hold"/>
                                        <p:tgtEl>
                                          <p:spTgt spid="19"/>
                                        </p:tgtEl>
                                        <p:attrNameLst>
                                          <p:attrName>ppt_h</p:attrName>
                                        </p:attrNameLst>
                                      </p:cBhvr>
                                      <p:tavLst>
                                        <p:tav tm="0">
                                          <p:val>
                                            <p:strVal val="#ppt_h"/>
                                          </p:val>
                                        </p:tav>
                                        <p:tav tm="100000">
                                          <p:val>
                                            <p:strVal val="#ppt_h"/>
                                          </p:val>
                                        </p:tav>
                                      </p:tavLst>
                                    </p:anim>
                                  </p:childTnLst>
                                </p:cTn>
                              </p:par>
                              <p:par>
                                <p:cTn id="90" presetID="2" presetClass="entr" presetSubtype="6" decel="100000" fill="hold" grpId="0" nodeType="withEffect">
                                  <p:stCondLst>
                                    <p:cond delay="0"/>
                                  </p:stCondLst>
                                  <p:childTnLst>
                                    <p:set>
                                      <p:cBhvr>
                                        <p:cTn id="91" dur="1" fill="hold">
                                          <p:stCondLst>
                                            <p:cond delay="0"/>
                                          </p:stCondLst>
                                        </p:cTn>
                                        <p:tgtEl>
                                          <p:spTgt spid="20">
                                            <p:txEl>
                                              <p:pRg st="0" end="0"/>
                                            </p:txEl>
                                          </p:spTgt>
                                        </p:tgtEl>
                                        <p:attrNameLst>
                                          <p:attrName>style.visibility</p:attrName>
                                        </p:attrNameLst>
                                      </p:cBhvr>
                                      <p:to>
                                        <p:strVal val="visible"/>
                                      </p:to>
                                    </p:set>
                                    <p:anim calcmode="lin" valueType="num">
                                      <p:cBhvr additive="base">
                                        <p:cTn id="92" dur="1000" fill="hold"/>
                                        <p:tgtEl>
                                          <p:spTgt spid="20">
                                            <p:txEl>
                                              <p:pRg st="0" end="0"/>
                                            </p:txEl>
                                          </p:spTgt>
                                        </p:tgtEl>
                                        <p:attrNameLst>
                                          <p:attrName>ppt_x</p:attrName>
                                        </p:attrNameLst>
                                      </p:cBhvr>
                                      <p:tavLst>
                                        <p:tav tm="0">
                                          <p:val>
                                            <p:strVal val="1+#ppt_w/2"/>
                                          </p:val>
                                        </p:tav>
                                        <p:tav tm="100000">
                                          <p:val>
                                            <p:strVal val="#ppt_x"/>
                                          </p:val>
                                        </p:tav>
                                      </p:tavLst>
                                    </p:anim>
                                    <p:anim calcmode="lin" valueType="num">
                                      <p:cBhvr additive="base">
                                        <p:cTn id="93" dur="1000" fill="hold"/>
                                        <p:tgtEl>
                                          <p:spTgt spid="20">
                                            <p:txEl>
                                              <p:pRg st="0" end="0"/>
                                            </p:txEl>
                                          </p:spTgt>
                                        </p:tgtEl>
                                        <p:attrNameLst>
                                          <p:attrName>ppt_y</p:attrName>
                                        </p:attrNameLst>
                                      </p:cBhvr>
                                      <p:tavLst>
                                        <p:tav tm="0">
                                          <p:val>
                                            <p:strVal val="1+#ppt_h/2"/>
                                          </p:val>
                                        </p:tav>
                                        <p:tav tm="100000">
                                          <p:val>
                                            <p:strVal val="#ppt_y"/>
                                          </p:val>
                                        </p:tav>
                                      </p:tavLst>
                                    </p:anim>
                                  </p:childTnLst>
                                </p:cTn>
                              </p:par>
                              <p:par>
                                <p:cTn id="94" presetID="2" presetClass="entr" presetSubtype="6" decel="100000" fill="hold" grpId="0" nodeType="withEffect">
                                  <p:stCondLst>
                                    <p:cond delay="0"/>
                                  </p:stCondLst>
                                  <p:childTnLst>
                                    <p:set>
                                      <p:cBhvr>
                                        <p:cTn id="95" dur="1" fill="hold">
                                          <p:stCondLst>
                                            <p:cond delay="0"/>
                                          </p:stCondLst>
                                        </p:cTn>
                                        <p:tgtEl>
                                          <p:spTgt spid="21"/>
                                        </p:tgtEl>
                                        <p:attrNameLst>
                                          <p:attrName>style.visibility</p:attrName>
                                        </p:attrNameLst>
                                      </p:cBhvr>
                                      <p:to>
                                        <p:strVal val="visible"/>
                                      </p:to>
                                    </p:set>
                                    <p:anim calcmode="lin" valueType="num">
                                      <p:cBhvr additive="base">
                                        <p:cTn id="96" dur="1000" fill="hold"/>
                                        <p:tgtEl>
                                          <p:spTgt spid="21"/>
                                        </p:tgtEl>
                                        <p:attrNameLst>
                                          <p:attrName>ppt_x</p:attrName>
                                        </p:attrNameLst>
                                      </p:cBhvr>
                                      <p:tavLst>
                                        <p:tav tm="0">
                                          <p:val>
                                            <p:strVal val="1+#ppt_w/2"/>
                                          </p:val>
                                        </p:tav>
                                        <p:tav tm="100000">
                                          <p:val>
                                            <p:strVal val="#ppt_x"/>
                                          </p:val>
                                        </p:tav>
                                      </p:tavLst>
                                    </p:anim>
                                    <p:anim calcmode="lin" valueType="num">
                                      <p:cBhvr additive="base">
                                        <p:cTn id="97" dur="1000" fill="hold"/>
                                        <p:tgtEl>
                                          <p:spTgt spid="21"/>
                                        </p:tgtEl>
                                        <p:attrNameLst>
                                          <p:attrName>ppt_y</p:attrName>
                                        </p:attrNameLst>
                                      </p:cBhvr>
                                      <p:tavLst>
                                        <p:tav tm="0">
                                          <p:val>
                                            <p:strVal val="1+#ppt_h/2"/>
                                          </p:val>
                                        </p:tav>
                                        <p:tav tm="100000">
                                          <p:val>
                                            <p:strVal val="#ppt_y"/>
                                          </p:val>
                                        </p:tav>
                                      </p:tavLst>
                                    </p:anim>
                                  </p:childTnLst>
                                </p:cTn>
                              </p:par>
                              <p:par>
                                <p:cTn id="98" presetID="45" presetClass="entr" presetSubtype="0" fill="hold" grpId="1" nodeType="withEffect">
                                  <p:stCondLst>
                                    <p:cond delay="0"/>
                                  </p:stCondLst>
                                  <p:childTnLst>
                                    <p:set>
                                      <p:cBhvr>
                                        <p:cTn id="99" dur="1" fill="hold">
                                          <p:stCondLst>
                                            <p:cond delay="0"/>
                                          </p:stCondLst>
                                        </p:cTn>
                                        <p:tgtEl>
                                          <p:spTgt spid="21"/>
                                        </p:tgtEl>
                                        <p:attrNameLst>
                                          <p:attrName>style.visibility</p:attrName>
                                        </p:attrNameLst>
                                      </p:cBhvr>
                                      <p:to>
                                        <p:strVal val="visible"/>
                                      </p:to>
                                    </p:set>
                                    <p:animEffect transition="in" filter="fade">
                                      <p:cBhvr>
                                        <p:cTn id="100" dur="1000"/>
                                        <p:tgtEl>
                                          <p:spTgt spid="21"/>
                                        </p:tgtEl>
                                      </p:cBhvr>
                                    </p:animEffect>
                                    <p:anim calcmode="lin" valueType="num">
                                      <p:cBhvr>
                                        <p:cTn id="101" dur="1000" fill="hold"/>
                                        <p:tgtEl>
                                          <p:spTgt spid="21"/>
                                        </p:tgtEl>
                                        <p:attrNameLst>
                                          <p:attrName>ppt_w</p:attrName>
                                        </p:attrNameLst>
                                      </p:cBhvr>
                                      <p:tavLst>
                                        <p:tav tm="0" fmla="#ppt_w*sin(2.5*pi*$)">
                                          <p:val>
                                            <p:fltVal val="0"/>
                                          </p:val>
                                        </p:tav>
                                        <p:tav tm="100000">
                                          <p:val>
                                            <p:fltVal val="1"/>
                                          </p:val>
                                        </p:tav>
                                      </p:tavLst>
                                    </p:anim>
                                    <p:anim calcmode="lin" valueType="num">
                                      <p:cBhvr>
                                        <p:cTn id="102" dur="1000" fill="hold"/>
                                        <p:tgtEl>
                                          <p:spTgt spid="21"/>
                                        </p:tgtEl>
                                        <p:attrNameLst>
                                          <p:attrName>ppt_h</p:attrName>
                                        </p:attrNameLst>
                                      </p:cBhvr>
                                      <p:tavLst>
                                        <p:tav tm="0">
                                          <p:val>
                                            <p:strVal val="#ppt_h"/>
                                          </p:val>
                                        </p:tav>
                                        <p:tav tm="100000">
                                          <p:val>
                                            <p:strVal val="#ppt_h"/>
                                          </p:val>
                                        </p:tav>
                                      </p:tavLst>
                                    </p:anim>
                                  </p:childTnLst>
                                </p:cTn>
                              </p:par>
                              <p:par>
                                <p:cTn id="103" presetID="2" presetClass="entr" presetSubtype="6" decel="100000" fill="hold" grpId="0" nodeType="withEffect">
                                  <p:stCondLst>
                                    <p:cond delay="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additive="base">
                                        <p:cTn id="105" dur="1000" fill="hold"/>
                                        <p:tgtEl>
                                          <p:spTgt spid="22">
                                            <p:txEl>
                                              <p:pRg st="0" end="0"/>
                                            </p:txEl>
                                          </p:spTgt>
                                        </p:tgtEl>
                                        <p:attrNameLst>
                                          <p:attrName>ppt_x</p:attrName>
                                        </p:attrNameLst>
                                      </p:cBhvr>
                                      <p:tavLst>
                                        <p:tav tm="0">
                                          <p:val>
                                            <p:strVal val="1+#ppt_w/2"/>
                                          </p:val>
                                        </p:tav>
                                        <p:tav tm="100000">
                                          <p:val>
                                            <p:strVal val="#ppt_x"/>
                                          </p:val>
                                        </p:tav>
                                      </p:tavLst>
                                    </p:anim>
                                    <p:anim calcmode="lin" valueType="num">
                                      <p:cBhvr additive="base">
                                        <p:cTn id="106" dur="1000" fill="hold"/>
                                        <p:tgtEl>
                                          <p:spTgt spid="22">
                                            <p:txEl>
                                              <p:pRg st="0" end="0"/>
                                            </p:txEl>
                                          </p:spTgt>
                                        </p:tgtEl>
                                        <p:attrNameLst>
                                          <p:attrName>ppt_y</p:attrName>
                                        </p:attrNameLst>
                                      </p:cBhvr>
                                      <p:tavLst>
                                        <p:tav tm="0">
                                          <p:val>
                                            <p:strVal val="1+#ppt_h/2"/>
                                          </p:val>
                                        </p:tav>
                                        <p:tav tm="100000">
                                          <p:val>
                                            <p:strVal val="#ppt_y"/>
                                          </p:val>
                                        </p:tav>
                                      </p:tavLst>
                                    </p:anim>
                                  </p:childTnLst>
                                </p:cTn>
                              </p:par>
                              <p:par>
                                <p:cTn id="107" presetID="2" presetClass="entr" presetSubtype="12" decel="100000" fill="hold" grpId="0" nodeType="withEffect">
                                  <p:stCondLst>
                                    <p:cond delay="250"/>
                                  </p:stCondLst>
                                  <p:childTnLst>
                                    <p:set>
                                      <p:cBhvr>
                                        <p:cTn id="108" dur="1" fill="hold">
                                          <p:stCondLst>
                                            <p:cond delay="0"/>
                                          </p:stCondLst>
                                        </p:cTn>
                                        <p:tgtEl>
                                          <p:spTgt spid="24"/>
                                        </p:tgtEl>
                                        <p:attrNameLst>
                                          <p:attrName>style.visibility</p:attrName>
                                        </p:attrNameLst>
                                      </p:cBhvr>
                                      <p:to>
                                        <p:strVal val="visible"/>
                                      </p:to>
                                    </p:set>
                                    <p:anim calcmode="lin" valueType="num">
                                      <p:cBhvr additive="base">
                                        <p:cTn id="109" dur="750" fill="hold"/>
                                        <p:tgtEl>
                                          <p:spTgt spid="24"/>
                                        </p:tgtEl>
                                        <p:attrNameLst>
                                          <p:attrName>ppt_x</p:attrName>
                                        </p:attrNameLst>
                                      </p:cBhvr>
                                      <p:tavLst>
                                        <p:tav tm="0">
                                          <p:val>
                                            <p:strVal val="0-#ppt_w/2"/>
                                          </p:val>
                                        </p:tav>
                                        <p:tav tm="100000">
                                          <p:val>
                                            <p:strVal val="#ppt_x"/>
                                          </p:val>
                                        </p:tav>
                                      </p:tavLst>
                                    </p:anim>
                                    <p:anim calcmode="lin" valueType="num">
                                      <p:cBhvr additive="base">
                                        <p:cTn id="110" dur="750" fill="hold"/>
                                        <p:tgtEl>
                                          <p:spTgt spid="24"/>
                                        </p:tgtEl>
                                        <p:attrNameLst>
                                          <p:attrName>ppt_y</p:attrName>
                                        </p:attrNameLst>
                                      </p:cBhvr>
                                      <p:tavLst>
                                        <p:tav tm="0">
                                          <p:val>
                                            <p:strVal val="1+#ppt_h/2"/>
                                          </p:val>
                                        </p:tav>
                                        <p:tav tm="100000">
                                          <p:val>
                                            <p:strVal val="#ppt_y"/>
                                          </p:val>
                                        </p:tav>
                                      </p:tavLst>
                                    </p:anim>
                                  </p:childTnLst>
                                </p:cTn>
                              </p:par>
                              <p:par>
                                <p:cTn id="111" presetID="45" presetClass="entr" presetSubtype="0" fill="hold" grpId="1" nodeType="withEffect">
                                  <p:stCondLst>
                                    <p:cond delay="250"/>
                                  </p:stCondLst>
                                  <p:childTnLst>
                                    <p:set>
                                      <p:cBhvr>
                                        <p:cTn id="112" dur="1" fill="hold">
                                          <p:stCondLst>
                                            <p:cond delay="0"/>
                                          </p:stCondLst>
                                        </p:cTn>
                                        <p:tgtEl>
                                          <p:spTgt spid="24"/>
                                        </p:tgtEl>
                                        <p:attrNameLst>
                                          <p:attrName>style.visibility</p:attrName>
                                        </p:attrNameLst>
                                      </p:cBhvr>
                                      <p:to>
                                        <p:strVal val="visible"/>
                                      </p:to>
                                    </p:set>
                                    <p:animEffect transition="in" filter="fade">
                                      <p:cBhvr>
                                        <p:cTn id="113" dur="750"/>
                                        <p:tgtEl>
                                          <p:spTgt spid="24"/>
                                        </p:tgtEl>
                                      </p:cBhvr>
                                    </p:animEffect>
                                    <p:anim calcmode="lin" valueType="num">
                                      <p:cBhvr>
                                        <p:cTn id="114" dur="750" fill="hold"/>
                                        <p:tgtEl>
                                          <p:spTgt spid="24"/>
                                        </p:tgtEl>
                                        <p:attrNameLst>
                                          <p:attrName>ppt_w</p:attrName>
                                        </p:attrNameLst>
                                      </p:cBhvr>
                                      <p:tavLst>
                                        <p:tav tm="0" fmla="#ppt_w*sin(2.5*pi*$)">
                                          <p:val>
                                            <p:fltVal val="0"/>
                                          </p:val>
                                        </p:tav>
                                        <p:tav tm="100000">
                                          <p:val>
                                            <p:fltVal val="1"/>
                                          </p:val>
                                        </p:tav>
                                      </p:tavLst>
                                    </p:anim>
                                    <p:anim calcmode="lin" valueType="num">
                                      <p:cBhvr>
                                        <p:cTn id="115" dur="750" fill="hold"/>
                                        <p:tgtEl>
                                          <p:spTgt spid="24"/>
                                        </p:tgtEl>
                                        <p:attrNameLst>
                                          <p:attrName>ppt_h</p:attrName>
                                        </p:attrNameLst>
                                      </p:cBhvr>
                                      <p:tavLst>
                                        <p:tav tm="0">
                                          <p:val>
                                            <p:strVal val="#ppt_h"/>
                                          </p:val>
                                        </p:tav>
                                        <p:tav tm="100000">
                                          <p:val>
                                            <p:strVal val="#ppt_h"/>
                                          </p:val>
                                        </p:tav>
                                      </p:tavLst>
                                    </p:anim>
                                  </p:childTnLst>
                                </p:cTn>
                              </p:par>
                              <p:par>
                                <p:cTn id="116" presetID="2" presetClass="entr" presetSubtype="12" decel="100000" fill="hold" grpId="0" nodeType="withEffect">
                                  <p:stCondLst>
                                    <p:cond delay="250"/>
                                  </p:stCondLst>
                                  <p:childTnLst>
                                    <p:set>
                                      <p:cBhvr>
                                        <p:cTn id="117" dur="1" fill="hold">
                                          <p:stCondLst>
                                            <p:cond delay="0"/>
                                          </p:stCondLst>
                                        </p:cTn>
                                        <p:tgtEl>
                                          <p:spTgt spid="23"/>
                                        </p:tgtEl>
                                        <p:attrNameLst>
                                          <p:attrName>style.visibility</p:attrName>
                                        </p:attrNameLst>
                                      </p:cBhvr>
                                      <p:to>
                                        <p:strVal val="visible"/>
                                      </p:to>
                                    </p:set>
                                    <p:anim calcmode="lin" valueType="num">
                                      <p:cBhvr additive="base">
                                        <p:cTn id="118" dur="750" fill="hold"/>
                                        <p:tgtEl>
                                          <p:spTgt spid="23"/>
                                        </p:tgtEl>
                                        <p:attrNameLst>
                                          <p:attrName>ppt_x</p:attrName>
                                        </p:attrNameLst>
                                      </p:cBhvr>
                                      <p:tavLst>
                                        <p:tav tm="0">
                                          <p:val>
                                            <p:strVal val="0-#ppt_w/2"/>
                                          </p:val>
                                        </p:tav>
                                        <p:tav tm="100000">
                                          <p:val>
                                            <p:strVal val="#ppt_x"/>
                                          </p:val>
                                        </p:tav>
                                      </p:tavLst>
                                    </p:anim>
                                    <p:anim calcmode="lin" valueType="num">
                                      <p:cBhvr additive="base">
                                        <p:cTn id="119" dur="750" fill="hold"/>
                                        <p:tgtEl>
                                          <p:spTgt spid="23"/>
                                        </p:tgtEl>
                                        <p:attrNameLst>
                                          <p:attrName>ppt_y</p:attrName>
                                        </p:attrNameLst>
                                      </p:cBhvr>
                                      <p:tavLst>
                                        <p:tav tm="0">
                                          <p:val>
                                            <p:strVal val="1+#ppt_h/2"/>
                                          </p:val>
                                        </p:tav>
                                        <p:tav tm="100000">
                                          <p:val>
                                            <p:strVal val="#ppt_y"/>
                                          </p:val>
                                        </p:tav>
                                      </p:tavLst>
                                    </p:anim>
                                  </p:childTnLst>
                                </p:cTn>
                              </p:par>
                              <p:par>
                                <p:cTn id="120" presetID="45" presetClass="entr" presetSubtype="0" fill="hold" grpId="1" nodeType="withEffect">
                                  <p:stCondLst>
                                    <p:cond delay="250"/>
                                  </p:stCondLst>
                                  <p:childTnLst>
                                    <p:set>
                                      <p:cBhvr>
                                        <p:cTn id="121" dur="1" fill="hold">
                                          <p:stCondLst>
                                            <p:cond delay="0"/>
                                          </p:stCondLst>
                                        </p:cTn>
                                        <p:tgtEl>
                                          <p:spTgt spid="23"/>
                                        </p:tgtEl>
                                        <p:attrNameLst>
                                          <p:attrName>style.visibility</p:attrName>
                                        </p:attrNameLst>
                                      </p:cBhvr>
                                      <p:to>
                                        <p:strVal val="visible"/>
                                      </p:to>
                                    </p:set>
                                    <p:animEffect transition="in" filter="fade">
                                      <p:cBhvr>
                                        <p:cTn id="122" dur="750"/>
                                        <p:tgtEl>
                                          <p:spTgt spid="23"/>
                                        </p:tgtEl>
                                      </p:cBhvr>
                                    </p:animEffect>
                                    <p:anim calcmode="lin" valueType="num">
                                      <p:cBhvr>
                                        <p:cTn id="123" dur="750" fill="hold"/>
                                        <p:tgtEl>
                                          <p:spTgt spid="23"/>
                                        </p:tgtEl>
                                        <p:attrNameLst>
                                          <p:attrName>ppt_w</p:attrName>
                                        </p:attrNameLst>
                                      </p:cBhvr>
                                      <p:tavLst>
                                        <p:tav tm="0" fmla="#ppt_w*sin(2.5*pi*$)">
                                          <p:val>
                                            <p:fltVal val="0"/>
                                          </p:val>
                                        </p:tav>
                                        <p:tav tm="100000">
                                          <p:val>
                                            <p:fltVal val="1"/>
                                          </p:val>
                                        </p:tav>
                                      </p:tavLst>
                                    </p:anim>
                                    <p:anim calcmode="lin" valueType="num">
                                      <p:cBhvr>
                                        <p:cTn id="124" dur="750" fill="hold"/>
                                        <p:tgtEl>
                                          <p:spTgt spid="23"/>
                                        </p:tgtEl>
                                        <p:attrNameLst>
                                          <p:attrName>ppt_h</p:attrName>
                                        </p:attrNameLst>
                                      </p:cBhvr>
                                      <p:tavLst>
                                        <p:tav tm="0">
                                          <p:val>
                                            <p:strVal val="#ppt_h"/>
                                          </p:val>
                                        </p:tav>
                                        <p:tav tm="100000">
                                          <p:val>
                                            <p:strVal val="#ppt_h"/>
                                          </p:val>
                                        </p:tav>
                                      </p:tavLst>
                                    </p:anim>
                                  </p:childTnLst>
                                </p:cTn>
                              </p:par>
                              <p:par>
                                <p:cTn id="125" presetID="2" presetClass="entr" presetSubtype="3" decel="100000" fill="hold" grpId="0" nodeType="withEffect">
                                  <p:stCondLst>
                                    <p:cond delay="250"/>
                                  </p:stCondLst>
                                  <p:childTnLst>
                                    <p:set>
                                      <p:cBhvr>
                                        <p:cTn id="126" dur="1" fill="hold">
                                          <p:stCondLst>
                                            <p:cond delay="0"/>
                                          </p:stCondLst>
                                        </p:cTn>
                                        <p:tgtEl>
                                          <p:spTgt spid="26"/>
                                        </p:tgtEl>
                                        <p:attrNameLst>
                                          <p:attrName>style.visibility</p:attrName>
                                        </p:attrNameLst>
                                      </p:cBhvr>
                                      <p:to>
                                        <p:strVal val="visible"/>
                                      </p:to>
                                    </p:set>
                                    <p:anim calcmode="lin" valueType="num">
                                      <p:cBhvr additive="base">
                                        <p:cTn id="127" dur="750" fill="hold"/>
                                        <p:tgtEl>
                                          <p:spTgt spid="26"/>
                                        </p:tgtEl>
                                        <p:attrNameLst>
                                          <p:attrName>ppt_x</p:attrName>
                                        </p:attrNameLst>
                                      </p:cBhvr>
                                      <p:tavLst>
                                        <p:tav tm="0">
                                          <p:val>
                                            <p:strVal val="1+#ppt_w/2"/>
                                          </p:val>
                                        </p:tav>
                                        <p:tav tm="100000">
                                          <p:val>
                                            <p:strVal val="#ppt_x"/>
                                          </p:val>
                                        </p:tav>
                                      </p:tavLst>
                                    </p:anim>
                                    <p:anim calcmode="lin" valueType="num">
                                      <p:cBhvr additive="base">
                                        <p:cTn id="128" dur="750" fill="hold"/>
                                        <p:tgtEl>
                                          <p:spTgt spid="26"/>
                                        </p:tgtEl>
                                        <p:attrNameLst>
                                          <p:attrName>ppt_y</p:attrName>
                                        </p:attrNameLst>
                                      </p:cBhvr>
                                      <p:tavLst>
                                        <p:tav tm="0">
                                          <p:val>
                                            <p:strVal val="0-#ppt_h/2"/>
                                          </p:val>
                                        </p:tav>
                                        <p:tav tm="100000">
                                          <p:val>
                                            <p:strVal val="#ppt_y"/>
                                          </p:val>
                                        </p:tav>
                                      </p:tavLst>
                                    </p:anim>
                                  </p:childTnLst>
                                </p:cTn>
                              </p:par>
                              <p:par>
                                <p:cTn id="129" presetID="45" presetClass="entr" presetSubtype="0" fill="hold" grpId="1" nodeType="withEffect">
                                  <p:stCondLst>
                                    <p:cond delay="250"/>
                                  </p:stCondLst>
                                  <p:childTnLst>
                                    <p:set>
                                      <p:cBhvr>
                                        <p:cTn id="130" dur="1" fill="hold">
                                          <p:stCondLst>
                                            <p:cond delay="0"/>
                                          </p:stCondLst>
                                        </p:cTn>
                                        <p:tgtEl>
                                          <p:spTgt spid="26"/>
                                        </p:tgtEl>
                                        <p:attrNameLst>
                                          <p:attrName>style.visibility</p:attrName>
                                        </p:attrNameLst>
                                      </p:cBhvr>
                                      <p:to>
                                        <p:strVal val="visible"/>
                                      </p:to>
                                    </p:set>
                                    <p:animEffect transition="in" filter="fade">
                                      <p:cBhvr>
                                        <p:cTn id="131" dur="750"/>
                                        <p:tgtEl>
                                          <p:spTgt spid="26"/>
                                        </p:tgtEl>
                                      </p:cBhvr>
                                    </p:animEffect>
                                    <p:anim calcmode="lin" valueType="num">
                                      <p:cBhvr>
                                        <p:cTn id="132" dur="750" fill="hold"/>
                                        <p:tgtEl>
                                          <p:spTgt spid="26"/>
                                        </p:tgtEl>
                                        <p:attrNameLst>
                                          <p:attrName>ppt_w</p:attrName>
                                        </p:attrNameLst>
                                      </p:cBhvr>
                                      <p:tavLst>
                                        <p:tav tm="0" fmla="#ppt_w*sin(2.5*pi*$)">
                                          <p:val>
                                            <p:fltVal val="0"/>
                                          </p:val>
                                        </p:tav>
                                        <p:tav tm="100000">
                                          <p:val>
                                            <p:fltVal val="1"/>
                                          </p:val>
                                        </p:tav>
                                      </p:tavLst>
                                    </p:anim>
                                    <p:anim calcmode="lin" valueType="num">
                                      <p:cBhvr>
                                        <p:cTn id="133" dur="750" fill="hold"/>
                                        <p:tgtEl>
                                          <p:spTgt spid="26"/>
                                        </p:tgtEl>
                                        <p:attrNameLst>
                                          <p:attrName>ppt_h</p:attrName>
                                        </p:attrNameLst>
                                      </p:cBhvr>
                                      <p:tavLst>
                                        <p:tav tm="0">
                                          <p:val>
                                            <p:strVal val="#ppt_h"/>
                                          </p:val>
                                        </p:tav>
                                        <p:tav tm="100000">
                                          <p:val>
                                            <p:strVal val="#ppt_h"/>
                                          </p:val>
                                        </p:tav>
                                      </p:tavLst>
                                    </p:anim>
                                  </p:childTnLst>
                                </p:cTn>
                              </p:par>
                              <p:par>
                                <p:cTn id="134" presetID="2" presetClass="entr" presetSubtype="3" decel="100000" fill="hold" grpId="0" nodeType="withEffect">
                                  <p:stCondLst>
                                    <p:cond delay="250"/>
                                  </p:stCondLst>
                                  <p:childTnLst>
                                    <p:set>
                                      <p:cBhvr>
                                        <p:cTn id="135" dur="1" fill="hold">
                                          <p:stCondLst>
                                            <p:cond delay="0"/>
                                          </p:stCondLst>
                                        </p:cTn>
                                        <p:tgtEl>
                                          <p:spTgt spid="25"/>
                                        </p:tgtEl>
                                        <p:attrNameLst>
                                          <p:attrName>style.visibility</p:attrName>
                                        </p:attrNameLst>
                                      </p:cBhvr>
                                      <p:to>
                                        <p:strVal val="visible"/>
                                      </p:to>
                                    </p:set>
                                    <p:anim calcmode="lin" valueType="num">
                                      <p:cBhvr additive="base">
                                        <p:cTn id="136" dur="750" fill="hold"/>
                                        <p:tgtEl>
                                          <p:spTgt spid="25"/>
                                        </p:tgtEl>
                                        <p:attrNameLst>
                                          <p:attrName>ppt_x</p:attrName>
                                        </p:attrNameLst>
                                      </p:cBhvr>
                                      <p:tavLst>
                                        <p:tav tm="0">
                                          <p:val>
                                            <p:strVal val="1+#ppt_w/2"/>
                                          </p:val>
                                        </p:tav>
                                        <p:tav tm="100000">
                                          <p:val>
                                            <p:strVal val="#ppt_x"/>
                                          </p:val>
                                        </p:tav>
                                      </p:tavLst>
                                    </p:anim>
                                    <p:anim calcmode="lin" valueType="num">
                                      <p:cBhvr additive="base">
                                        <p:cTn id="137" dur="750" fill="hold"/>
                                        <p:tgtEl>
                                          <p:spTgt spid="25"/>
                                        </p:tgtEl>
                                        <p:attrNameLst>
                                          <p:attrName>ppt_y</p:attrName>
                                        </p:attrNameLst>
                                      </p:cBhvr>
                                      <p:tavLst>
                                        <p:tav tm="0">
                                          <p:val>
                                            <p:strVal val="0-#ppt_h/2"/>
                                          </p:val>
                                        </p:tav>
                                        <p:tav tm="100000">
                                          <p:val>
                                            <p:strVal val="#ppt_y"/>
                                          </p:val>
                                        </p:tav>
                                      </p:tavLst>
                                    </p:anim>
                                  </p:childTnLst>
                                </p:cTn>
                              </p:par>
                              <p:par>
                                <p:cTn id="138" presetID="45" presetClass="entr" presetSubtype="0" fill="hold" grpId="1" nodeType="withEffect">
                                  <p:stCondLst>
                                    <p:cond delay="250"/>
                                  </p:stCondLst>
                                  <p:childTnLst>
                                    <p:set>
                                      <p:cBhvr>
                                        <p:cTn id="139" dur="1" fill="hold">
                                          <p:stCondLst>
                                            <p:cond delay="0"/>
                                          </p:stCondLst>
                                        </p:cTn>
                                        <p:tgtEl>
                                          <p:spTgt spid="25"/>
                                        </p:tgtEl>
                                        <p:attrNameLst>
                                          <p:attrName>style.visibility</p:attrName>
                                        </p:attrNameLst>
                                      </p:cBhvr>
                                      <p:to>
                                        <p:strVal val="visible"/>
                                      </p:to>
                                    </p:set>
                                    <p:animEffect transition="in" filter="fade">
                                      <p:cBhvr>
                                        <p:cTn id="140" dur="750"/>
                                        <p:tgtEl>
                                          <p:spTgt spid="25"/>
                                        </p:tgtEl>
                                      </p:cBhvr>
                                    </p:animEffect>
                                    <p:anim calcmode="lin" valueType="num">
                                      <p:cBhvr>
                                        <p:cTn id="141" dur="750" fill="hold"/>
                                        <p:tgtEl>
                                          <p:spTgt spid="25"/>
                                        </p:tgtEl>
                                        <p:attrNameLst>
                                          <p:attrName>ppt_w</p:attrName>
                                        </p:attrNameLst>
                                      </p:cBhvr>
                                      <p:tavLst>
                                        <p:tav tm="0" fmla="#ppt_w*sin(2.5*pi*$)">
                                          <p:val>
                                            <p:fltVal val="0"/>
                                          </p:val>
                                        </p:tav>
                                        <p:tav tm="100000">
                                          <p:val>
                                            <p:fltVal val="1"/>
                                          </p:val>
                                        </p:tav>
                                      </p:tavLst>
                                    </p:anim>
                                    <p:anim calcmode="lin" valueType="num">
                                      <p:cBhvr>
                                        <p:cTn id="142" dur="750" fill="hold"/>
                                        <p:tgtEl>
                                          <p:spTgt spid="25"/>
                                        </p:tgtEl>
                                        <p:attrNameLst>
                                          <p:attrName>ppt_h</p:attrName>
                                        </p:attrNameLst>
                                      </p:cBhvr>
                                      <p:tavLst>
                                        <p:tav tm="0">
                                          <p:val>
                                            <p:strVal val="#ppt_h"/>
                                          </p:val>
                                        </p:tav>
                                        <p:tav tm="100000">
                                          <p:val>
                                            <p:strVal val="#ppt_h"/>
                                          </p:val>
                                        </p:tav>
                                      </p:tavLst>
                                    </p:anim>
                                  </p:childTnLst>
                                </p:cTn>
                              </p:par>
                            </p:childTnLst>
                          </p:cTn>
                        </p:par>
                        <p:par>
                          <p:cTn id="143" fill="hold">
                            <p:stCondLst>
                              <p:cond delay="2200"/>
                            </p:stCondLst>
                            <p:childTnLst>
                              <p:par>
                                <p:cTn id="144" presetID="34" presetClass="emph" presetSubtype="0" fill="hold" grpId="1" nodeType="afterEffect">
                                  <p:stCondLst>
                                    <p:cond delay="250"/>
                                  </p:stCondLst>
                                  <p:iterate type="lt">
                                    <p:tmPct val="10000"/>
                                  </p:iterate>
                                  <p:childTnLst>
                                    <p:animMotion origin="layout" path="M 0.0 0.0 L 0.0 -0.07213" pathEditMode="relative" ptsTypes="">
                                      <p:cBhvr>
                                        <p:cTn id="145" dur="250" accel="50000" decel="50000" autoRev="1" fill="hold">
                                          <p:stCondLst>
                                            <p:cond delay="0"/>
                                          </p:stCondLst>
                                        </p:cTn>
                                        <p:tgtEl>
                                          <p:spTgt spid="8"/>
                                        </p:tgtEl>
                                        <p:attrNameLst>
                                          <p:attrName>ppt_x</p:attrName>
                                          <p:attrName>ppt_y</p:attrName>
                                        </p:attrNameLst>
                                      </p:cBhvr>
                                    </p:animMotion>
                                    <p:animRot by="1500000">
                                      <p:cBhvr>
                                        <p:cTn id="146" dur="125" fill="hold">
                                          <p:stCondLst>
                                            <p:cond delay="0"/>
                                          </p:stCondLst>
                                        </p:cTn>
                                        <p:tgtEl>
                                          <p:spTgt spid="8"/>
                                        </p:tgtEl>
                                        <p:attrNameLst>
                                          <p:attrName>r</p:attrName>
                                        </p:attrNameLst>
                                      </p:cBhvr>
                                    </p:animRot>
                                    <p:animRot by="-1500000">
                                      <p:cBhvr>
                                        <p:cTn id="147" dur="125" fill="hold">
                                          <p:stCondLst>
                                            <p:cond delay="125"/>
                                          </p:stCondLst>
                                        </p:cTn>
                                        <p:tgtEl>
                                          <p:spTgt spid="8"/>
                                        </p:tgtEl>
                                        <p:attrNameLst>
                                          <p:attrName>r</p:attrName>
                                        </p:attrNameLst>
                                      </p:cBhvr>
                                    </p:animRot>
                                    <p:animRot by="-1500000">
                                      <p:cBhvr>
                                        <p:cTn id="148" dur="125" fill="hold">
                                          <p:stCondLst>
                                            <p:cond delay="250"/>
                                          </p:stCondLst>
                                        </p:cTn>
                                        <p:tgtEl>
                                          <p:spTgt spid="8"/>
                                        </p:tgtEl>
                                        <p:attrNameLst>
                                          <p:attrName>r</p:attrName>
                                        </p:attrNameLst>
                                      </p:cBhvr>
                                    </p:animRot>
                                    <p:animRot by="1500000">
                                      <p:cBhvr>
                                        <p:cTn id="149" dur="125" fill="hold">
                                          <p:stCondLst>
                                            <p:cond delay="375"/>
                                          </p:stCondLst>
                                        </p:cTn>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3" grpId="0" animBg="1"/>
      <p:bldP spid="23" grpId="1" animBg="1"/>
      <p:bldP spid="27" grpId="0" animBg="1"/>
      <p:bldP spid="27" grpId="1" animBg="1"/>
      <p:bldP spid="2" grpId="0" animBg="1"/>
      <p:bldP spid="2" grpId="1" animBg="1"/>
      <p:bldP spid="25" grpId="0" animBg="1"/>
      <p:bldP spid="25" grpId="1" animBg="1"/>
      <p:bldP spid="24" grpId="0" animBg="1"/>
      <p:bldP spid="24" grpId="1" animBg="1"/>
      <p:bldP spid="6" grpId="0" animBg="1"/>
      <p:bldP spid="6" grpId="1" animBg="1"/>
      <p:bldP spid="8" grpId="0"/>
      <p:bldP spid="8" grpId="1"/>
      <p:bldP spid="9" grpId="0" animBg="1"/>
      <p:bldP spid="9" grpId="1" animBg="1"/>
      <p:bldP spid="10" grpId="0"/>
      <p:bldP spid="10" grpId="1"/>
      <p:bldP spid="11" grpId="0">
        <p:tmplLst>
          <p:tmpl>
            <p:tnLst>
              <p:par>
                <p:cTn presetID="2" presetClass="entr" presetSubtype="2" decel="10000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500" fill="hold"/>
                        <p:tgtEl>
                          <p:spTgt spid="11"/>
                        </p:tgtEl>
                        <p:attrNameLst>
                          <p:attrName>ppt_x</p:attrName>
                        </p:attrNameLst>
                      </p:cBhvr>
                      <p:tavLst>
                        <p:tav tm="0">
                          <p:val>
                            <p:strVal val="1+#ppt_w/2"/>
                          </p:val>
                        </p:tav>
                        <p:tav tm="100000">
                          <p:val>
                            <p:strVal val="#ppt_x"/>
                          </p:val>
                        </p:tav>
                      </p:tavLst>
                    </p:anim>
                    <p:anim calcmode="lin" valueType="num">
                      <p:cBhvr additive="base">
                        <p:cTn dur="500" fill="hold"/>
                        <p:tgtEl>
                          <p:spTgt spid="11"/>
                        </p:tgtEl>
                        <p:attrNameLst>
                          <p:attrName>ppt_y</p:attrName>
                        </p:attrNameLst>
                      </p:cBhvr>
                      <p:tavLst>
                        <p:tav tm="0">
                          <p:val>
                            <p:strVal val="#ppt_y"/>
                          </p:val>
                        </p:tav>
                        <p:tav tm="100000">
                          <p:val>
                            <p:strVal val="#ppt_y"/>
                          </p:val>
                        </p:tav>
                      </p:tavLst>
                    </p:anim>
                  </p:childTnLst>
                </p:cTn>
              </p:par>
            </p:tnLst>
          </p:tmpl>
        </p:tmplLst>
      </p:bldP>
      <p:bldP spid="13" grpId="0"/>
      <p:bldP spid="13" grpId="1"/>
      <p:bldP spid="14" grpId="0" build="p">
        <p:tmplLst>
          <p:tmpl lvl="1">
            <p:tnLst>
              <p:par>
                <p:cTn presetID="2" presetClass="entr" presetSubtype="6" decel="10000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1000" fill="hold"/>
                        <p:tgtEl>
                          <p:spTgt spid="14"/>
                        </p:tgtEl>
                        <p:attrNameLst>
                          <p:attrName>ppt_x</p:attrName>
                        </p:attrNameLst>
                      </p:cBhvr>
                      <p:tavLst>
                        <p:tav tm="0">
                          <p:val>
                            <p:strVal val="1+#ppt_w/2"/>
                          </p:val>
                        </p:tav>
                        <p:tav tm="100000">
                          <p:val>
                            <p:strVal val="#ppt_x"/>
                          </p:val>
                        </p:tav>
                      </p:tavLst>
                    </p:anim>
                    <p:anim calcmode="lin" valueType="num">
                      <p:cBhvr additive="base">
                        <p:cTn dur="1000" fill="hold"/>
                        <p:tgtEl>
                          <p:spTgt spid="14"/>
                        </p:tgtEl>
                        <p:attrNameLst>
                          <p:attrName>ppt_y</p:attrName>
                        </p:attrNameLst>
                      </p:cBhvr>
                      <p:tavLst>
                        <p:tav tm="0">
                          <p:val>
                            <p:strVal val="1+#ppt_h/2"/>
                          </p:val>
                        </p:tav>
                        <p:tav tm="100000">
                          <p:val>
                            <p:strVal val="#ppt_y"/>
                          </p:val>
                        </p:tav>
                      </p:tavLst>
                    </p:anim>
                  </p:childTnLst>
                </p:cTn>
              </p:par>
            </p:tnLst>
          </p:tmpl>
        </p:tmplLst>
      </p:bldP>
      <p:bldP spid="17" grpId="0"/>
      <p:bldP spid="17" grpId="1"/>
      <p:bldP spid="18" grpId="0" build="p">
        <p:tmplLst>
          <p:tmpl lvl="1">
            <p:tnLst>
              <p:par>
                <p:cTn presetID="2" presetClass="entr" presetSubtype="6" decel="10000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1000" fill="hold"/>
                        <p:tgtEl>
                          <p:spTgt spid="18"/>
                        </p:tgtEl>
                        <p:attrNameLst>
                          <p:attrName>ppt_x</p:attrName>
                        </p:attrNameLst>
                      </p:cBhvr>
                      <p:tavLst>
                        <p:tav tm="0">
                          <p:val>
                            <p:strVal val="1+#ppt_w/2"/>
                          </p:val>
                        </p:tav>
                        <p:tav tm="100000">
                          <p:val>
                            <p:strVal val="#ppt_x"/>
                          </p:val>
                        </p:tav>
                      </p:tavLst>
                    </p:anim>
                    <p:anim calcmode="lin" valueType="num">
                      <p:cBhvr additive="base">
                        <p:cTn dur="1000" fill="hold"/>
                        <p:tgtEl>
                          <p:spTgt spid="18"/>
                        </p:tgtEl>
                        <p:attrNameLst>
                          <p:attrName>ppt_y</p:attrName>
                        </p:attrNameLst>
                      </p:cBhvr>
                      <p:tavLst>
                        <p:tav tm="0">
                          <p:val>
                            <p:strVal val="1+#ppt_h/2"/>
                          </p:val>
                        </p:tav>
                        <p:tav tm="100000">
                          <p:val>
                            <p:strVal val="#ppt_y"/>
                          </p:val>
                        </p:tav>
                      </p:tavLst>
                    </p:anim>
                  </p:childTnLst>
                </p:cTn>
              </p:par>
            </p:tnLst>
          </p:tmpl>
        </p:tmplLst>
      </p:bldP>
      <p:bldP spid="19" grpId="0"/>
      <p:bldP spid="19" grpId="1"/>
      <p:bldP spid="20" grpId="0" build="p">
        <p:tmplLst>
          <p:tmpl lvl="1">
            <p:tnLst>
              <p:par>
                <p:cTn presetID="2" presetClass="entr" presetSubtype="6"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1000" fill="hold"/>
                        <p:tgtEl>
                          <p:spTgt spid="20"/>
                        </p:tgtEl>
                        <p:attrNameLst>
                          <p:attrName>ppt_x</p:attrName>
                        </p:attrNameLst>
                      </p:cBhvr>
                      <p:tavLst>
                        <p:tav tm="0">
                          <p:val>
                            <p:strVal val="1+#ppt_w/2"/>
                          </p:val>
                        </p:tav>
                        <p:tav tm="100000">
                          <p:val>
                            <p:strVal val="#ppt_x"/>
                          </p:val>
                        </p:tav>
                      </p:tavLst>
                    </p:anim>
                    <p:anim calcmode="lin" valueType="num">
                      <p:cBhvr additive="base">
                        <p:cTn dur="1000" fill="hold"/>
                        <p:tgtEl>
                          <p:spTgt spid="20"/>
                        </p:tgtEl>
                        <p:attrNameLst>
                          <p:attrName>ppt_y</p:attrName>
                        </p:attrNameLst>
                      </p:cBhvr>
                      <p:tavLst>
                        <p:tav tm="0">
                          <p:val>
                            <p:strVal val="1+#ppt_h/2"/>
                          </p:val>
                        </p:tav>
                        <p:tav tm="100000">
                          <p:val>
                            <p:strVal val="#ppt_y"/>
                          </p:val>
                        </p:tav>
                      </p:tavLst>
                    </p:anim>
                  </p:childTnLst>
                </p:cTn>
              </p:par>
            </p:tnLst>
          </p:tmpl>
        </p:tmplLst>
      </p:bldP>
      <p:bldP spid="21" grpId="0"/>
      <p:bldP spid="21" grpId="1"/>
      <p:bldP spid="22" grpId="0" build="p">
        <p:tmplLst>
          <p:tmpl lvl="1">
            <p:tnLst>
              <p:par>
                <p:cTn presetID="2" presetClass="entr" presetSubtype="6" decel="10000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1000" fill="hold"/>
                        <p:tgtEl>
                          <p:spTgt spid="22"/>
                        </p:tgtEl>
                        <p:attrNameLst>
                          <p:attrName>ppt_x</p:attrName>
                        </p:attrNameLst>
                      </p:cBhvr>
                      <p:tavLst>
                        <p:tav tm="0">
                          <p:val>
                            <p:strVal val="1+#ppt_w/2"/>
                          </p:val>
                        </p:tav>
                        <p:tav tm="100000">
                          <p:val>
                            <p:strVal val="#ppt_x"/>
                          </p:val>
                        </p:tav>
                      </p:tavLst>
                    </p:anim>
                    <p:anim calcmode="lin" valueType="num">
                      <p:cBhvr additive="base">
                        <p:cTn dur="1000" fill="hold"/>
                        <p:tgtEl>
                          <p:spTgt spid="22"/>
                        </p:tgtEl>
                        <p:attrNameLst>
                          <p:attrName>ppt_y</p:attrName>
                        </p:attrNameLst>
                      </p:cBhvr>
                      <p:tavLst>
                        <p:tav tm="0">
                          <p:val>
                            <p:strVal val="1+#ppt_h/2"/>
                          </p:val>
                        </p:tav>
                        <p:tav tm="100000">
                          <p:val>
                            <p:strVal val="#ppt_y"/>
                          </p:val>
                        </p:tav>
                      </p:tavLst>
                    </p:anim>
                  </p:childTnLst>
                </p:cTn>
              </p:par>
            </p:tnLst>
          </p:tmpl>
        </p:tmplLst>
      </p:bldP>
      <p:bldP spid="26" grpId="0" animBg="1"/>
      <p:bldP spid="26"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yramid">
    <p:spTree>
      <p:nvGrpSpPr>
        <p:cNvPr id="1" name=""/>
        <p:cNvGrpSpPr/>
        <p:nvPr/>
      </p:nvGrpSpPr>
      <p:grpSpPr>
        <a:xfrm>
          <a:off x="0" y="0"/>
          <a:ext cx="0" cy="0"/>
          <a:chOff x="0" y="0"/>
          <a:chExt cx="0" cy="0"/>
        </a:xfrm>
      </p:grpSpPr>
      <p:grpSp>
        <p:nvGrpSpPr>
          <p:cNvPr id="39" name="グループ化 38"/>
          <p:cNvGrpSpPr/>
          <p:nvPr userDrawn="1"/>
        </p:nvGrpSpPr>
        <p:grpSpPr>
          <a:xfrm flipH="1">
            <a:off x="6153597" y="2531512"/>
            <a:ext cx="4056747" cy="7542332"/>
            <a:chOff x="1400631" y="2191657"/>
            <a:chExt cx="3439887" cy="6734629"/>
          </a:xfrm>
          <a:solidFill>
            <a:schemeClr val="bg1">
              <a:lumMod val="85000"/>
            </a:schemeClr>
          </a:solidFill>
        </p:grpSpPr>
        <p:sp>
          <p:nvSpPr>
            <p:cNvPr id="53" name="直角三角形 52"/>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4" name="直角三角形 53"/>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85" name="グループ化 84"/>
          <p:cNvGrpSpPr/>
          <p:nvPr userDrawn="1"/>
        </p:nvGrpSpPr>
        <p:grpSpPr>
          <a:xfrm>
            <a:off x="2096849" y="2533939"/>
            <a:ext cx="4056747" cy="7542332"/>
            <a:chOff x="1400631" y="2191657"/>
            <a:chExt cx="3439887" cy="6734629"/>
          </a:xfrm>
          <a:solidFill>
            <a:schemeClr val="bg1">
              <a:lumMod val="65000"/>
            </a:schemeClr>
          </a:solidFill>
        </p:grpSpPr>
        <p:sp>
          <p:nvSpPr>
            <p:cNvPr id="86" name="直角三角形 85"/>
            <p:cNvSpPr/>
            <p:nvPr userDrawn="1"/>
          </p:nvSpPr>
          <p:spPr>
            <a:xfrm flipH="1">
              <a:off x="1400631" y="2191657"/>
              <a:ext cx="3439885" cy="5159828"/>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7" name="直角三角形 86"/>
            <p:cNvSpPr/>
            <p:nvPr userDrawn="1"/>
          </p:nvSpPr>
          <p:spPr>
            <a:xfrm rot="16200000" flipH="1">
              <a:off x="2333175" y="6418942"/>
              <a:ext cx="1574800" cy="3439887"/>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78" name="直角三角形 25"/>
          <p:cNvSpPr/>
          <p:nvPr userDrawn="1"/>
        </p:nvSpPr>
        <p:spPr>
          <a:xfrm rot="16200000" flipH="1">
            <a:off x="884597" y="-884601"/>
            <a:ext cx="4385420" cy="6154621"/>
          </a:xfrm>
          <a:custGeom>
            <a:avLst/>
            <a:gdLst/>
            <a:ahLst/>
            <a:cxnLst/>
            <a:rect l="l" t="t" r="r" b="b"/>
            <a:pathLst>
              <a:path w="4385420" h="6154621">
                <a:moveTo>
                  <a:pt x="688593" y="1814402"/>
                </a:moveTo>
                <a:lnTo>
                  <a:pt x="2537007" y="6154621"/>
                </a:lnTo>
                <a:lnTo>
                  <a:pt x="2537007" y="6154618"/>
                </a:lnTo>
                <a:lnTo>
                  <a:pt x="4385420" y="6154618"/>
                </a:lnTo>
                <a:lnTo>
                  <a:pt x="2537006" y="1814399"/>
                </a:lnTo>
                <a:lnTo>
                  <a:pt x="2537006" y="1814402"/>
                </a:lnTo>
                <a:close/>
                <a:moveTo>
                  <a:pt x="0" y="0"/>
                </a:moveTo>
                <a:lnTo>
                  <a:pt x="0" y="197532"/>
                </a:lnTo>
                <a:lnTo>
                  <a:pt x="688592" y="1814398"/>
                </a:lnTo>
                <a:lnTo>
                  <a:pt x="688592" y="1814395"/>
                </a:lnTo>
                <a:lnTo>
                  <a:pt x="2537005" y="1814395"/>
                </a:lnTo>
                <a:lnTo>
                  <a:pt x="176429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8" name="フリーフォーム 67"/>
          <p:cNvSpPr/>
          <p:nvPr userDrawn="1"/>
        </p:nvSpPr>
        <p:spPr>
          <a:xfrm>
            <a:off x="6154618" y="2533939"/>
            <a:ext cx="1001379" cy="1851482"/>
          </a:xfrm>
          <a:custGeom>
            <a:avLst/>
            <a:gdLst>
              <a:gd name="connsiteX0" fmla="*/ 0 w 1001379"/>
              <a:gd name="connsiteY0" fmla="*/ 0 h 1851482"/>
              <a:gd name="connsiteX1" fmla="*/ 1001379 w 1001379"/>
              <a:gd name="connsiteY1" fmla="*/ 1426422 h 1851482"/>
              <a:gd name="connsiteX2" fmla="*/ 0 w 1001379"/>
              <a:gd name="connsiteY2" fmla="*/ 1851482 h 1851482"/>
              <a:gd name="connsiteX3" fmla="*/ 0 w 1001379"/>
              <a:gd name="connsiteY3" fmla="*/ 0 h 1851482"/>
            </a:gdLst>
            <a:ahLst/>
            <a:cxnLst>
              <a:cxn ang="0">
                <a:pos x="connsiteX0" y="connsiteY0"/>
              </a:cxn>
              <a:cxn ang="0">
                <a:pos x="connsiteX1" y="connsiteY1"/>
              </a:cxn>
              <a:cxn ang="0">
                <a:pos x="connsiteX2" y="connsiteY2"/>
              </a:cxn>
              <a:cxn ang="0">
                <a:pos x="connsiteX3" y="connsiteY3"/>
              </a:cxn>
            </a:cxnLst>
            <a:rect l="l" t="t" r="r" b="b"/>
            <a:pathLst>
              <a:path w="1001379" h="1851482">
                <a:moveTo>
                  <a:pt x="0" y="0"/>
                </a:moveTo>
                <a:lnTo>
                  <a:pt x="1001379" y="1426422"/>
                </a:lnTo>
                <a:lnTo>
                  <a:pt x="0" y="1851482"/>
                </a:lnTo>
                <a:lnTo>
                  <a:pt x="0"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36" name="直角三角形 35"/>
          <p:cNvSpPr/>
          <p:nvPr userDrawn="1"/>
        </p:nvSpPr>
        <p:spPr>
          <a:xfrm rot="16200000" flipH="1">
            <a:off x="842535" y="4764187"/>
            <a:ext cx="4469545" cy="6154621"/>
          </a:xfrm>
          <a:custGeom>
            <a:avLst/>
            <a:gdLst/>
            <a:ahLst/>
            <a:cxnLst/>
            <a:rect l="l" t="t" r="r" b="b"/>
            <a:pathLst>
              <a:path w="4469545" h="6154621">
                <a:moveTo>
                  <a:pt x="772717" y="1814402"/>
                </a:moveTo>
                <a:lnTo>
                  <a:pt x="2621131" y="6154621"/>
                </a:lnTo>
                <a:lnTo>
                  <a:pt x="2621131" y="6154618"/>
                </a:lnTo>
                <a:lnTo>
                  <a:pt x="4469545" y="6154618"/>
                </a:lnTo>
                <a:lnTo>
                  <a:pt x="2621130" y="1814399"/>
                </a:lnTo>
                <a:lnTo>
                  <a:pt x="2621130" y="1814402"/>
                </a:lnTo>
                <a:close/>
                <a:moveTo>
                  <a:pt x="0" y="0"/>
                </a:moveTo>
                <a:lnTo>
                  <a:pt x="772716" y="1814398"/>
                </a:lnTo>
                <a:lnTo>
                  <a:pt x="772716" y="1814395"/>
                </a:lnTo>
                <a:lnTo>
                  <a:pt x="2621129" y="1814395"/>
                </a:lnTo>
                <a:lnTo>
                  <a:pt x="1848414"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直角三角形 29"/>
          <p:cNvSpPr/>
          <p:nvPr userDrawn="1"/>
        </p:nvSpPr>
        <p:spPr>
          <a:xfrm rot="16200000" flipH="1">
            <a:off x="842535" y="968700"/>
            <a:ext cx="4469545" cy="6154621"/>
          </a:xfrm>
          <a:custGeom>
            <a:avLst/>
            <a:gdLst/>
            <a:ahLst/>
            <a:cxnLst/>
            <a:rect l="l" t="t" r="r" b="b"/>
            <a:pathLst>
              <a:path w="4469545" h="6154621">
                <a:moveTo>
                  <a:pt x="772717" y="1814402"/>
                </a:moveTo>
                <a:lnTo>
                  <a:pt x="2621131" y="6154621"/>
                </a:lnTo>
                <a:lnTo>
                  <a:pt x="2621131" y="6154618"/>
                </a:lnTo>
                <a:lnTo>
                  <a:pt x="4469545" y="6154618"/>
                </a:lnTo>
                <a:lnTo>
                  <a:pt x="2621131" y="1814399"/>
                </a:lnTo>
                <a:lnTo>
                  <a:pt x="2621131" y="1814402"/>
                </a:lnTo>
                <a:close/>
                <a:moveTo>
                  <a:pt x="0" y="0"/>
                </a:moveTo>
                <a:lnTo>
                  <a:pt x="772716" y="1814398"/>
                </a:lnTo>
                <a:lnTo>
                  <a:pt x="772716" y="1814395"/>
                </a:lnTo>
                <a:lnTo>
                  <a:pt x="2621130" y="1814395"/>
                </a:lnTo>
                <a:lnTo>
                  <a:pt x="1848415"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直角三角形 32"/>
          <p:cNvSpPr/>
          <p:nvPr userDrawn="1"/>
        </p:nvSpPr>
        <p:spPr>
          <a:xfrm rot="16200000" flipH="1">
            <a:off x="842536" y="2866443"/>
            <a:ext cx="4469544" cy="6154620"/>
          </a:xfrm>
          <a:custGeom>
            <a:avLst/>
            <a:gdLst/>
            <a:ahLst/>
            <a:cxnLst/>
            <a:rect l="l" t="t" r="r" b="b"/>
            <a:pathLst>
              <a:path w="4469544" h="6154620">
                <a:moveTo>
                  <a:pt x="772717" y="1814401"/>
                </a:moveTo>
                <a:lnTo>
                  <a:pt x="2621131" y="6154620"/>
                </a:lnTo>
                <a:lnTo>
                  <a:pt x="2621131" y="6154617"/>
                </a:lnTo>
                <a:lnTo>
                  <a:pt x="4469544" y="6154617"/>
                </a:lnTo>
                <a:lnTo>
                  <a:pt x="2621130" y="1814398"/>
                </a:lnTo>
                <a:lnTo>
                  <a:pt x="2621130" y="1814401"/>
                </a:lnTo>
                <a:close/>
                <a:moveTo>
                  <a:pt x="0" y="0"/>
                </a:moveTo>
                <a:lnTo>
                  <a:pt x="772716" y="1814397"/>
                </a:lnTo>
                <a:lnTo>
                  <a:pt x="772716" y="1814394"/>
                </a:lnTo>
                <a:lnTo>
                  <a:pt x="2621129" y="1814394"/>
                </a:lnTo>
                <a:lnTo>
                  <a:pt x="1848414"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6" name="フリーフォーム 65"/>
          <p:cNvSpPr/>
          <p:nvPr userDrawn="1"/>
        </p:nvSpPr>
        <p:spPr>
          <a:xfrm>
            <a:off x="6154617" y="3998626"/>
            <a:ext cx="2026350" cy="2281896"/>
          </a:xfrm>
          <a:custGeom>
            <a:avLst/>
            <a:gdLst>
              <a:gd name="connsiteX0" fmla="*/ 1028242 w 2026350"/>
              <a:gd name="connsiteY0" fmla="*/ 0 h 2281896"/>
              <a:gd name="connsiteX1" fmla="*/ 2026350 w 2026350"/>
              <a:gd name="connsiteY1" fmla="*/ 1421762 h 2281896"/>
              <a:gd name="connsiteX2" fmla="*/ 0 w 2026350"/>
              <a:gd name="connsiteY2" fmla="*/ 2281896 h 2281896"/>
              <a:gd name="connsiteX3" fmla="*/ 0 w 2026350"/>
              <a:gd name="connsiteY3" fmla="*/ 436463 h 2281896"/>
              <a:gd name="connsiteX4" fmla="*/ 1028242 w 2026350"/>
              <a:gd name="connsiteY4" fmla="*/ 0 h 22818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6350" h="2281896">
                <a:moveTo>
                  <a:pt x="1028242" y="0"/>
                </a:moveTo>
                <a:lnTo>
                  <a:pt x="2026350" y="1421762"/>
                </a:lnTo>
                <a:lnTo>
                  <a:pt x="0" y="2281896"/>
                </a:lnTo>
                <a:lnTo>
                  <a:pt x="0" y="436463"/>
                </a:lnTo>
                <a:lnTo>
                  <a:pt x="1028242"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63" name="フリーフォーム 62"/>
          <p:cNvSpPr/>
          <p:nvPr userDrawn="1"/>
        </p:nvSpPr>
        <p:spPr>
          <a:xfrm>
            <a:off x="6154618" y="5458653"/>
            <a:ext cx="3052187" cy="2718573"/>
          </a:xfrm>
          <a:custGeom>
            <a:avLst/>
            <a:gdLst>
              <a:gd name="connsiteX0" fmla="*/ 2053212 w 3052187"/>
              <a:gd name="connsiteY0" fmla="*/ 0 h 2718573"/>
              <a:gd name="connsiteX1" fmla="*/ 3052187 w 3052187"/>
              <a:gd name="connsiteY1" fmla="*/ 1422997 h 2718573"/>
              <a:gd name="connsiteX2" fmla="*/ 0 w 3052187"/>
              <a:gd name="connsiteY2" fmla="*/ 2718573 h 2718573"/>
              <a:gd name="connsiteX3" fmla="*/ 0 w 3052187"/>
              <a:gd name="connsiteY3" fmla="*/ 871537 h 2718573"/>
              <a:gd name="connsiteX4" fmla="*/ 2053212 w 3052187"/>
              <a:gd name="connsiteY4" fmla="*/ 0 h 27185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52187" h="2718573">
                <a:moveTo>
                  <a:pt x="2053212" y="0"/>
                </a:moveTo>
                <a:lnTo>
                  <a:pt x="3052187" y="1422997"/>
                </a:lnTo>
                <a:lnTo>
                  <a:pt x="0" y="2718573"/>
                </a:lnTo>
                <a:lnTo>
                  <a:pt x="0" y="871537"/>
                </a:lnTo>
                <a:lnTo>
                  <a:pt x="2053212" y="0"/>
                </a:lnTo>
                <a:close/>
              </a:path>
            </a:pathLst>
          </a:cu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nvGrpSpPr>
          <p:cNvPr id="9" name="グループ化 8"/>
          <p:cNvGrpSpPr/>
          <p:nvPr userDrawn="1"/>
        </p:nvGrpSpPr>
        <p:grpSpPr>
          <a:xfrm>
            <a:off x="6154615" y="6919914"/>
            <a:ext cx="4056748" cy="3156356"/>
            <a:chOff x="7549101" y="6886372"/>
            <a:chExt cx="4056748" cy="3156356"/>
          </a:xfrm>
          <a:solidFill>
            <a:schemeClr val="accent4">
              <a:lumMod val="60000"/>
              <a:lumOff val="40000"/>
            </a:schemeClr>
          </a:solidFill>
        </p:grpSpPr>
        <p:sp>
          <p:nvSpPr>
            <p:cNvPr id="60" name="フリーフォーム 59"/>
            <p:cNvSpPr/>
            <p:nvPr userDrawn="1"/>
          </p:nvSpPr>
          <p:spPr>
            <a:xfrm>
              <a:off x="7549104" y="6886372"/>
              <a:ext cx="4056745" cy="1392686"/>
            </a:xfrm>
            <a:custGeom>
              <a:avLst/>
              <a:gdLst>
                <a:gd name="connsiteX0" fmla="*/ 3079049 w 4056745"/>
                <a:gd name="connsiteY0" fmla="*/ 0 h 1392686"/>
                <a:gd name="connsiteX1" fmla="*/ 4056745 w 4056745"/>
                <a:gd name="connsiteY1" fmla="*/ 1392686 h 1392686"/>
                <a:gd name="connsiteX2" fmla="*/ 0 w 4056745"/>
                <a:gd name="connsiteY2" fmla="*/ 1392686 h 1392686"/>
                <a:gd name="connsiteX3" fmla="*/ 0 w 4056745"/>
                <a:gd name="connsiteY3" fmla="*/ 1306979 h 1392686"/>
                <a:gd name="connsiteX4" fmla="*/ 3079049 w 4056745"/>
                <a:gd name="connsiteY4" fmla="*/ 0 h 13926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56745" h="1392686">
                  <a:moveTo>
                    <a:pt x="3079049" y="0"/>
                  </a:moveTo>
                  <a:lnTo>
                    <a:pt x="4056745" y="1392686"/>
                  </a:lnTo>
                  <a:lnTo>
                    <a:pt x="0" y="1392686"/>
                  </a:lnTo>
                  <a:lnTo>
                    <a:pt x="0" y="1306979"/>
                  </a:lnTo>
                  <a:lnTo>
                    <a:pt x="3079049"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sp>
          <p:nvSpPr>
            <p:cNvPr id="58" name="フリーフォーム 57"/>
            <p:cNvSpPr/>
            <p:nvPr userDrawn="1"/>
          </p:nvSpPr>
          <p:spPr>
            <a:xfrm>
              <a:off x="7549101" y="8279059"/>
              <a:ext cx="4056747" cy="1763669"/>
            </a:xfrm>
            <a:custGeom>
              <a:avLst/>
              <a:gdLst>
                <a:gd name="connsiteX0" fmla="*/ 0 w 4056747"/>
                <a:gd name="connsiteY0" fmla="*/ 0 h 1763669"/>
                <a:gd name="connsiteX1" fmla="*/ 4056747 w 4056747"/>
                <a:gd name="connsiteY1" fmla="*/ 0 h 1763669"/>
                <a:gd name="connsiteX2" fmla="*/ 0 w 4056747"/>
                <a:gd name="connsiteY2" fmla="*/ 1763669 h 1763669"/>
                <a:gd name="connsiteX3" fmla="*/ 0 w 4056747"/>
                <a:gd name="connsiteY3" fmla="*/ 0 h 1763669"/>
              </a:gdLst>
              <a:ahLst/>
              <a:cxnLst>
                <a:cxn ang="0">
                  <a:pos x="connsiteX0" y="connsiteY0"/>
                </a:cxn>
                <a:cxn ang="0">
                  <a:pos x="connsiteX1" y="connsiteY1"/>
                </a:cxn>
                <a:cxn ang="0">
                  <a:pos x="connsiteX2" y="connsiteY2"/>
                </a:cxn>
                <a:cxn ang="0">
                  <a:pos x="connsiteX3" y="connsiteY3"/>
                </a:cxn>
              </a:cxnLst>
              <a:rect l="l" t="t" r="r" b="b"/>
              <a:pathLst>
                <a:path w="4056747" h="1763669">
                  <a:moveTo>
                    <a:pt x="0" y="0"/>
                  </a:moveTo>
                  <a:lnTo>
                    <a:pt x="4056747" y="0"/>
                  </a:lnTo>
                  <a:lnTo>
                    <a:pt x="0" y="1763669"/>
                  </a:ln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ja-JP" altLang="en-US"/>
            </a:p>
          </p:txBody>
        </p:sp>
      </p:grpSp>
      <p:sp>
        <p:nvSpPr>
          <p:cNvPr id="59" name="テキスト プレースホルダー 6"/>
          <p:cNvSpPr>
            <a:spLocks noGrp="1"/>
          </p:cNvSpPr>
          <p:nvPr>
            <p:ph type="body" sz="quarter" idx="24" hasCustomPrompt="1"/>
          </p:nvPr>
        </p:nvSpPr>
        <p:spPr>
          <a:xfrm rot="1380000">
            <a:off x="1279776" y="1724416"/>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1" name="テキスト プレースホルダー 6"/>
          <p:cNvSpPr>
            <a:spLocks noGrp="1"/>
          </p:cNvSpPr>
          <p:nvPr>
            <p:ph type="body" sz="quarter" idx="25" hasCustomPrompt="1"/>
          </p:nvPr>
        </p:nvSpPr>
        <p:spPr>
          <a:xfrm rot="1380000">
            <a:off x="1279776" y="3627307"/>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2" name="テキスト プレースホルダー 6"/>
          <p:cNvSpPr>
            <a:spLocks noGrp="1"/>
          </p:cNvSpPr>
          <p:nvPr>
            <p:ph type="body" sz="quarter" idx="26" hasCustomPrompt="1"/>
          </p:nvPr>
        </p:nvSpPr>
        <p:spPr>
          <a:xfrm rot="1380000">
            <a:off x="1279776" y="5530198"/>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64" name="テキスト プレースホルダー 6"/>
          <p:cNvSpPr>
            <a:spLocks noGrp="1"/>
          </p:cNvSpPr>
          <p:nvPr>
            <p:ph type="body" sz="quarter" idx="27" hasCustomPrompt="1"/>
          </p:nvPr>
        </p:nvSpPr>
        <p:spPr>
          <a:xfrm rot="1380000">
            <a:off x="1279776" y="7433090"/>
            <a:ext cx="3914371" cy="1060769"/>
          </a:xfrm>
        </p:spPr>
        <p:txBody>
          <a:bodyPr anchor="ctr">
            <a:noAutofit/>
          </a:bodyPr>
          <a:lstStyle>
            <a:lvl1pPr algn="r">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ボックス 14"/>
          <p:cNvSpPr txBox="1"/>
          <p:nvPr userDrawn="1"/>
        </p:nvSpPr>
        <p:spPr>
          <a:xfrm>
            <a:off x="6180019" y="3503092"/>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01</a:t>
            </a:r>
            <a:endParaRPr kumimoji="1" lang="ja-JP" altLang="en-US" sz="4000" dirty="0">
              <a:solidFill>
                <a:schemeClr val="bg1"/>
              </a:solidFill>
            </a:endParaRPr>
          </a:p>
        </p:txBody>
      </p:sp>
      <p:sp>
        <p:nvSpPr>
          <p:cNvPr id="65" name="テキスト ボックス 64"/>
          <p:cNvSpPr txBox="1"/>
          <p:nvPr userDrawn="1"/>
        </p:nvSpPr>
        <p:spPr>
          <a:xfrm>
            <a:off x="6713912" y="5157454"/>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02</a:t>
            </a:r>
            <a:endParaRPr kumimoji="1" lang="ja-JP" altLang="en-US" sz="4000" dirty="0">
              <a:solidFill>
                <a:schemeClr val="bg1"/>
              </a:solidFill>
            </a:endParaRPr>
          </a:p>
        </p:txBody>
      </p:sp>
      <p:sp>
        <p:nvSpPr>
          <p:cNvPr id="67" name="テキスト ボックス 66"/>
          <p:cNvSpPr txBox="1"/>
          <p:nvPr userDrawn="1"/>
        </p:nvSpPr>
        <p:spPr>
          <a:xfrm>
            <a:off x="7270297" y="6823360"/>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03</a:t>
            </a:r>
            <a:endParaRPr kumimoji="1" lang="ja-JP" altLang="en-US" sz="4000" dirty="0">
              <a:solidFill>
                <a:schemeClr val="bg1"/>
              </a:solidFill>
            </a:endParaRPr>
          </a:p>
        </p:txBody>
      </p:sp>
      <p:sp>
        <p:nvSpPr>
          <p:cNvPr id="69" name="テキスト ボックス 68"/>
          <p:cNvSpPr txBox="1"/>
          <p:nvPr userDrawn="1"/>
        </p:nvSpPr>
        <p:spPr>
          <a:xfrm>
            <a:off x="7799473" y="8465001"/>
            <a:ext cx="771365" cy="707886"/>
          </a:xfrm>
          <a:prstGeom prst="rect">
            <a:avLst/>
          </a:prstGeom>
          <a:noFill/>
          <a:scene3d>
            <a:camera prst="perspectiveContrastingRightFacing" fov="3300000">
              <a:rot lat="0" lon="21000000" rev="1200000"/>
            </a:camera>
            <a:lightRig rig="threePt" dir="t"/>
          </a:scene3d>
        </p:spPr>
        <p:txBody>
          <a:bodyPr wrap="none" rtlCol="0">
            <a:spAutoFit/>
          </a:bodyPr>
          <a:lstStyle/>
          <a:p>
            <a:r>
              <a:rPr kumimoji="1" lang="en-US" altLang="ja-JP" sz="4000" dirty="0">
                <a:solidFill>
                  <a:schemeClr val="bg1"/>
                </a:solidFill>
              </a:rPr>
              <a:t>04</a:t>
            </a:r>
            <a:endParaRPr kumimoji="1" lang="ja-JP" altLang="en-US" sz="4000" dirty="0">
              <a:solidFill>
                <a:schemeClr val="bg1"/>
              </a:solidFill>
            </a:endParaRPr>
          </a:p>
        </p:txBody>
      </p:sp>
      <p:sp>
        <p:nvSpPr>
          <p:cNvPr id="70" name="図プレースホルダー 7"/>
          <p:cNvSpPr>
            <a:spLocks noGrp="1"/>
          </p:cNvSpPr>
          <p:nvPr>
            <p:ph type="pic" sz="quarter" idx="18" hasCustomPrompt="1"/>
          </p:nvPr>
        </p:nvSpPr>
        <p:spPr>
          <a:xfrm rot="1380000">
            <a:off x="5048898" y="2851349"/>
            <a:ext cx="664454" cy="664454"/>
          </a:xfrm>
        </p:spPr>
        <p:txBody>
          <a:bodyPr>
            <a:normAutofit/>
          </a:bodyPr>
          <a:lstStyle>
            <a:lvl1pPr>
              <a:defRPr sz="1200"/>
            </a:lvl1pPr>
          </a:lstStyle>
          <a:p>
            <a:r>
              <a:rPr kumimoji="1" lang="en-US" altLang="ja-JP" dirty="0"/>
              <a:t>ICON</a:t>
            </a:r>
            <a:endParaRPr kumimoji="1" lang="ja-JP" altLang="en-US" dirty="0"/>
          </a:p>
        </p:txBody>
      </p:sp>
      <p:sp>
        <p:nvSpPr>
          <p:cNvPr id="71" name="図プレースホルダー 7"/>
          <p:cNvSpPr>
            <a:spLocks noGrp="1"/>
          </p:cNvSpPr>
          <p:nvPr>
            <p:ph type="pic" sz="quarter" idx="28" hasCustomPrompt="1"/>
          </p:nvPr>
        </p:nvSpPr>
        <p:spPr>
          <a:xfrm rot="1380000">
            <a:off x="5048898" y="4752195"/>
            <a:ext cx="664454" cy="664454"/>
          </a:xfrm>
        </p:spPr>
        <p:txBody>
          <a:bodyPr>
            <a:normAutofit/>
          </a:bodyPr>
          <a:lstStyle>
            <a:lvl1pPr>
              <a:defRPr sz="1200"/>
            </a:lvl1pPr>
          </a:lstStyle>
          <a:p>
            <a:r>
              <a:rPr kumimoji="1" lang="en-US" altLang="ja-JP" dirty="0"/>
              <a:t>ICON</a:t>
            </a:r>
            <a:endParaRPr kumimoji="1" lang="ja-JP" altLang="en-US" dirty="0"/>
          </a:p>
        </p:txBody>
      </p:sp>
      <p:sp>
        <p:nvSpPr>
          <p:cNvPr id="72" name="図プレースホルダー 7"/>
          <p:cNvSpPr>
            <a:spLocks noGrp="1"/>
          </p:cNvSpPr>
          <p:nvPr>
            <p:ph type="pic" sz="quarter" idx="29" hasCustomPrompt="1"/>
          </p:nvPr>
        </p:nvSpPr>
        <p:spPr>
          <a:xfrm rot="1380000">
            <a:off x="5048898" y="6653041"/>
            <a:ext cx="664454" cy="664454"/>
          </a:xfrm>
        </p:spPr>
        <p:txBody>
          <a:bodyPr>
            <a:normAutofit/>
          </a:bodyPr>
          <a:lstStyle>
            <a:lvl1pPr>
              <a:defRPr sz="1200"/>
            </a:lvl1pPr>
          </a:lstStyle>
          <a:p>
            <a:r>
              <a:rPr kumimoji="1" lang="en-US" altLang="ja-JP" dirty="0"/>
              <a:t>ICON</a:t>
            </a:r>
            <a:endParaRPr kumimoji="1" lang="ja-JP" altLang="en-US" dirty="0"/>
          </a:p>
        </p:txBody>
      </p:sp>
      <p:sp>
        <p:nvSpPr>
          <p:cNvPr id="73" name="図プレースホルダー 7"/>
          <p:cNvSpPr>
            <a:spLocks noGrp="1"/>
          </p:cNvSpPr>
          <p:nvPr>
            <p:ph type="pic" sz="quarter" idx="30" hasCustomPrompt="1"/>
          </p:nvPr>
        </p:nvSpPr>
        <p:spPr>
          <a:xfrm rot="1380000">
            <a:off x="5048898" y="8553888"/>
            <a:ext cx="664454" cy="664454"/>
          </a:xfrm>
        </p:spPr>
        <p:txBody>
          <a:bodyPr>
            <a:normAutofit/>
          </a:bodyPr>
          <a:lstStyle>
            <a:lvl1pPr>
              <a:defRPr sz="1200"/>
            </a:lvl1pPr>
          </a:lstStyle>
          <a:p>
            <a:r>
              <a:rPr kumimoji="1" lang="en-US" altLang="ja-JP" dirty="0"/>
              <a:t>ICON</a:t>
            </a:r>
            <a:endParaRPr kumimoji="1" lang="ja-JP" altLang="en-US" dirty="0"/>
          </a:p>
        </p:txBody>
      </p:sp>
      <p:sp>
        <p:nvSpPr>
          <p:cNvPr id="74" name="テキスト プレースホルダー 6"/>
          <p:cNvSpPr>
            <a:spLocks noGrp="1"/>
          </p:cNvSpPr>
          <p:nvPr>
            <p:ph type="body" sz="quarter" idx="31" hasCustomPrompt="1"/>
          </p:nvPr>
        </p:nvSpPr>
        <p:spPr>
          <a:xfrm>
            <a:off x="7202057" y="246327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5" name="テキスト プレースホルダー 6"/>
          <p:cNvSpPr>
            <a:spLocks noGrp="1"/>
          </p:cNvSpPr>
          <p:nvPr>
            <p:ph type="body" sz="quarter" idx="32" hasCustomPrompt="1"/>
          </p:nvPr>
        </p:nvSpPr>
        <p:spPr>
          <a:xfrm>
            <a:off x="8263702" y="3895507"/>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6" name="テキスト プレースホルダー 6"/>
          <p:cNvSpPr>
            <a:spLocks noGrp="1"/>
          </p:cNvSpPr>
          <p:nvPr>
            <p:ph type="body" sz="quarter" idx="33" hasCustomPrompt="1"/>
          </p:nvPr>
        </p:nvSpPr>
        <p:spPr>
          <a:xfrm>
            <a:off x="9291883" y="5327742"/>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7" name="テキスト プレースホルダー 6"/>
          <p:cNvSpPr>
            <a:spLocks noGrp="1"/>
          </p:cNvSpPr>
          <p:nvPr>
            <p:ph type="body" sz="quarter" idx="34" hasCustomPrompt="1"/>
          </p:nvPr>
        </p:nvSpPr>
        <p:spPr>
          <a:xfrm>
            <a:off x="10245469" y="6759976"/>
            <a:ext cx="7416799" cy="1350309"/>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79" name="正方形/長方形 78"/>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2" name="タイトル プレースホルダー 1"/>
          <p:cNvSpPr>
            <a:spLocks noGrp="1"/>
          </p:cNvSpPr>
          <p:nvPr>
            <p:ph type="title" hasCustomPrompt="1"/>
          </p:nvPr>
        </p:nvSpPr>
        <p:spPr>
          <a:xfrm>
            <a:off x="6043539" y="246956"/>
            <a:ext cx="11765081" cy="1203151"/>
          </a:xfrm>
          <a:prstGeom prst="rect">
            <a:avLst/>
          </a:prstGeom>
        </p:spPr>
        <p:txBody>
          <a:bodyPr vert="horz" lIns="163275" tIns="81638" rIns="163275" bIns="81638" rtlCol="0" anchor="ctr">
            <a:normAutofit/>
          </a:bodyPr>
          <a:lstStyle>
            <a:lvl1pPr>
              <a:defRPr baseline="0"/>
            </a:lvl1pPr>
          </a:lstStyle>
          <a:p>
            <a:r>
              <a:rPr kumimoji="1" lang="en-US" altLang="ja-JP" dirty="0"/>
              <a:t>Slide Title Goes Here</a:t>
            </a:r>
            <a:endParaRPr kumimoji="1" lang="ja-JP" altLang="en-US" dirty="0"/>
          </a:p>
        </p:txBody>
      </p:sp>
      <p:sp>
        <p:nvSpPr>
          <p:cNvPr id="83" name="テキスト プレースホルダー 6"/>
          <p:cNvSpPr>
            <a:spLocks noGrp="1"/>
          </p:cNvSpPr>
          <p:nvPr>
            <p:ph type="body" sz="quarter" idx="13" hasCustomPrompt="1"/>
          </p:nvPr>
        </p:nvSpPr>
        <p:spPr>
          <a:xfrm>
            <a:off x="6115547" y="1543100"/>
            <a:ext cx="11659064"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84" name="正方形/長方形 83"/>
          <p:cNvSpPr/>
          <p:nvPr userDrawn="1"/>
        </p:nvSpPr>
        <p:spPr>
          <a:xfrm>
            <a:off x="6187555"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15615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1250"/>
                                  </p:stCondLst>
                                  <p:childTnLst>
                                    <p:set>
                                      <p:cBhvr>
                                        <p:cTn id="6" dur="1" fill="hold">
                                          <p:stCondLst>
                                            <p:cond delay="0"/>
                                          </p:stCondLst>
                                        </p:cTn>
                                        <p:tgtEl>
                                          <p:spTgt spid="82"/>
                                        </p:tgtEl>
                                        <p:attrNameLst>
                                          <p:attrName>style.visibility</p:attrName>
                                        </p:attrNameLst>
                                      </p:cBhvr>
                                      <p:to>
                                        <p:strVal val="visible"/>
                                      </p:to>
                                    </p:set>
                                    <p:anim calcmode="lin" valueType="num">
                                      <p:cBhvr additive="base">
                                        <p:cTn id="7" dur="500" fill="hold"/>
                                        <p:tgtEl>
                                          <p:spTgt spid="82"/>
                                        </p:tgtEl>
                                        <p:attrNameLst>
                                          <p:attrName>ppt_x</p:attrName>
                                        </p:attrNameLst>
                                      </p:cBhvr>
                                      <p:tavLst>
                                        <p:tav tm="0">
                                          <p:val>
                                            <p:strVal val="#ppt_x"/>
                                          </p:val>
                                        </p:tav>
                                        <p:tav tm="100000">
                                          <p:val>
                                            <p:strVal val="#ppt_x"/>
                                          </p:val>
                                        </p:tav>
                                      </p:tavLst>
                                    </p:anim>
                                    <p:anim calcmode="lin" valueType="num">
                                      <p:cBhvr additive="base">
                                        <p:cTn id="8" dur="500" fill="hold"/>
                                        <p:tgtEl>
                                          <p:spTgt spid="82"/>
                                        </p:tgtEl>
                                        <p:attrNameLst>
                                          <p:attrName>ppt_y</p:attrName>
                                        </p:attrNameLst>
                                      </p:cBhvr>
                                      <p:tavLst>
                                        <p:tav tm="0">
                                          <p:val>
                                            <p:strVal val="0-#ppt_h/2"/>
                                          </p:val>
                                        </p:tav>
                                        <p:tav tm="100000">
                                          <p:val>
                                            <p:strVal val="#ppt_y"/>
                                          </p:val>
                                        </p:tav>
                                      </p:tavLst>
                                    </p:anim>
                                  </p:childTnLst>
                                </p:cTn>
                              </p:par>
                            </p:childTnLst>
                          </p:cTn>
                        </p:par>
                        <p:par>
                          <p:cTn id="9" fill="hold">
                            <p:stCondLst>
                              <p:cond delay="1750"/>
                            </p:stCondLst>
                            <p:childTnLst>
                              <p:par>
                                <p:cTn id="10" presetID="2" presetClass="entr" presetSubtype="2" decel="100000" fill="hold" grpId="0" nodeType="afterEffect">
                                  <p:stCondLst>
                                    <p:cond delay="0"/>
                                  </p:stCondLst>
                                  <p:childTnLst>
                                    <p:set>
                                      <p:cBhvr>
                                        <p:cTn id="11" dur="1" fill="hold">
                                          <p:stCondLst>
                                            <p:cond delay="0"/>
                                          </p:stCondLst>
                                        </p:cTn>
                                        <p:tgtEl>
                                          <p:spTgt spid="84"/>
                                        </p:tgtEl>
                                        <p:attrNameLst>
                                          <p:attrName>style.visibility</p:attrName>
                                        </p:attrNameLst>
                                      </p:cBhvr>
                                      <p:to>
                                        <p:strVal val="visible"/>
                                      </p:to>
                                    </p:set>
                                    <p:anim calcmode="lin" valueType="num">
                                      <p:cBhvr additive="base">
                                        <p:cTn id="12" dur="500" fill="hold"/>
                                        <p:tgtEl>
                                          <p:spTgt spid="84"/>
                                        </p:tgtEl>
                                        <p:attrNameLst>
                                          <p:attrName>ppt_x</p:attrName>
                                        </p:attrNameLst>
                                      </p:cBhvr>
                                      <p:tavLst>
                                        <p:tav tm="0">
                                          <p:val>
                                            <p:strVal val="1+#ppt_w/2"/>
                                          </p:val>
                                        </p:tav>
                                        <p:tav tm="100000">
                                          <p:val>
                                            <p:strVal val="#ppt_x"/>
                                          </p:val>
                                        </p:tav>
                                      </p:tavLst>
                                    </p:anim>
                                    <p:anim calcmode="lin" valueType="num">
                                      <p:cBhvr additive="base">
                                        <p:cTn id="13" dur="500" fill="hold"/>
                                        <p:tgtEl>
                                          <p:spTgt spid="84"/>
                                        </p:tgtEl>
                                        <p:attrNameLst>
                                          <p:attrName>ppt_y</p:attrName>
                                        </p:attrNameLst>
                                      </p:cBhvr>
                                      <p:tavLst>
                                        <p:tav tm="0">
                                          <p:val>
                                            <p:strVal val="#ppt_y"/>
                                          </p:val>
                                        </p:tav>
                                        <p:tav tm="100000">
                                          <p:val>
                                            <p:strVal val="#ppt_y"/>
                                          </p:val>
                                        </p:tav>
                                      </p:tavLst>
                                    </p:anim>
                                  </p:childTnLst>
                                </p:cTn>
                              </p:par>
                              <p:par>
                                <p:cTn id="14" presetID="22" presetClass="entr" presetSubtype="8" fill="hold" grpId="0" nodeType="withEffect">
                                  <p:stCondLst>
                                    <p:cond delay="0"/>
                                  </p:stCondLst>
                                  <p:childTnLst>
                                    <p:set>
                                      <p:cBhvr>
                                        <p:cTn id="15" dur="1" fill="hold">
                                          <p:stCondLst>
                                            <p:cond delay="0"/>
                                          </p:stCondLst>
                                        </p:cTn>
                                        <p:tgtEl>
                                          <p:spTgt spid="83">
                                            <p:txEl>
                                              <p:pRg st="0" end="0"/>
                                            </p:txEl>
                                          </p:spTgt>
                                        </p:tgtEl>
                                        <p:attrNameLst>
                                          <p:attrName>style.visibility</p:attrName>
                                        </p:attrNameLst>
                                      </p:cBhvr>
                                      <p:to>
                                        <p:strVal val="visible"/>
                                      </p:to>
                                    </p:set>
                                    <p:animEffect transition="in" filter="wipe(left)">
                                      <p:cBhvr>
                                        <p:cTn id="16" dur="500"/>
                                        <p:tgtEl>
                                          <p:spTgt spid="83">
                                            <p:txEl>
                                              <p:pRg st="0" end="0"/>
                                            </p:txEl>
                                          </p:spTgt>
                                        </p:tgtEl>
                                      </p:cBhvr>
                                    </p:animEffect>
                                  </p:childTnLst>
                                </p:cTn>
                              </p:par>
                              <p:par>
                                <p:cTn id="17" presetID="22" presetClass="entr" presetSubtype="4"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down)">
                                      <p:cBhvr>
                                        <p:cTn id="19" dur="500"/>
                                        <p:tgtEl>
                                          <p:spTgt spid="39"/>
                                        </p:tgtEl>
                                      </p:cBhvr>
                                    </p:animEffect>
                                  </p:childTnLst>
                                </p:cTn>
                              </p:par>
                              <p:par>
                                <p:cTn id="20" presetID="22" presetClass="entr" presetSubtype="4" fill="hold" nodeType="withEffect">
                                  <p:stCondLst>
                                    <p:cond delay="0"/>
                                  </p:stCondLst>
                                  <p:childTnLst>
                                    <p:set>
                                      <p:cBhvr>
                                        <p:cTn id="21" dur="1" fill="hold">
                                          <p:stCondLst>
                                            <p:cond delay="0"/>
                                          </p:stCondLst>
                                        </p:cTn>
                                        <p:tgtEl>
                                          <p:spTgt spid="85"/>
                                        </p:tgtEl>
                                        <p:attrNameLst>
                                          <p:attrName>style.visibility</p:attrName>
                                        </p:attrNameLst>
                                      </p:cBhvr>
                                      <p:to>
                                        <p:strVal val="visible"/>
                                      </p:to>
                                    </p:set>
                                    <p:animEffect transition="in" filter="wipe(down)">
                                      <p:cBhvr>
                                        <p:cTn id="22" dur="500"/>
                                        <p:tgtEl>
                                          <p:spTgt spid="85"/>
                                        </p:tgtEl>
                                      </p:cBhvr>
                                    </p:animEffect>
                                  </p:childTnLst>
                                </p:cTn>
                              </p:par>
                            </p:childTnLst>
                          </p:cTn>
                        </p:par>
                        <p:par>
                          <p:cTn id="23" fill="hold">
                            <p:stCondLst>
                              <p:cond delay="2250"/>
                            </p:stCondLst>
                            <p:childTnLst>
                              <p:par>
                                <p:cTn id="24" presetID="2" presetClass="entr" presetSubtype="1" decel="100000" fill="hold" grpId="0" nodeType="afterEffect">
                                  <p:stCondLst>
                                    <p:cond delay="0"/>
                                  </p:stCondLst>
                                  <p:childTnLst>
                                    <p:set>
                                      <p:cBhvr>
                                        <p:cTn id="25" dur="1" fill="hold">
                                          <p:stCondLst>
                                            <p:cond delay="0"/>
                                          </p:stCondLst>
                                        </p:cTn>
                                        <p:tgtEl>
                                          <p:spTgt spid="69"/>
                                        </p:tgtEl>
                                        <p:attrNameLst>
                                          <p:attrName>style.visibility</p:attrName>
                                        </p:attrNameLst>
                                      </p:cBhvr>
                                      <p:to>
                                        <p:strVal val="visible"/>
                                      </p:to>
                                    </p:set>
                                    <p:anim calcmode="lin" valueType="num">
                                      <p:cBhvr additive="base">
                                        <p:cTn id="26" dur="1250" fill="hold"/>
                                        <p:tgtEl>
                                          <p:spTgt spid="69"/>
                                        </p:tgtEl>
                                        <p:attrNameLst>
                                          <p:attrName>ppt_x</p:attrName>
                                        </p:attrNameLst>
                                      </p:cBhvr>
                                      <p:tavLst>
                                        <p:tav tm="0">
                                          <p:val>
                                            <p:strVal val="#ppt_x"/>
                                          </p:val>
                                        </p:tav>
                                        <p:tav tm="100000">
                                          <p:val>
                                            <p:strVal val="#ppt_x"/>
                                          </p:val>
                                        </p:tav>
                                      </p:tavLst>
                                    </p:anim>
                                    <p:anim calcmode="lin" valueType="num">
                                      <p:cBhvr additive="base">
                                        <p:cTn id="27" dur="1250" fill="hold"/>
                                        <p:tgtEl>
                                          <p:spTgt spid="69"/>
                                        </p:tgtEl>
                                        <p:attrNameLst>
                                          <p:attrName>ppt_y</p:attrName>
                                        </p:attrNameLst>
                                      </p:cBhvr>
                                      <p:tavLst>
                                        <p:tav tm="0">
                                          <p:val>
                                            <p:strVal val="0-#ppt_h/2"/>
                                          </p:val>
                                        </p:tav>
                                        <p:tav tm="100000">
                                          <p:val>
                                            <p:strVal val="#ppt_y"/>
                                          </p:val>
                                        </p:tav>
                                      </p:tavLst>
                                    </p:anim>
                                  </p:childTnLst>
                                </p:cTn>
                              </p:par>
                              <p:par>
                                <p:cTn id="28" presetID="2" presetClass="entr" presetSubtype="1" decel="100000"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1250" fill="hold"/>
                                        <p:tgtEl>
                                          <p:spTgt spid="9"/>
                                        </p:tgtEl>
                                        <p:attrNameLst>
                                          <p:attrName>ppt_x</p:attrName>
                                        </p:attrNameLst>
                                      </p:cBhvr>
                                      <p:tavLst>
                                        <p:tav tm="0">
                                          <p:val>
                                            <p:strVal val="#ppt_x"/>
                                          </p:val>
                                        </p:tav>
                                        <p:tav tm="100000">
                                          <p:val>
                                            <p:strVal val="#ppt_x"/>
                                          </p:val>
                                        </p:tav>
                                      </p:tavLst>
                                    </p:anim>
                                    <p:anim calcmode="lin" valueType="num">
                                      <p:cBhvr additive="base">
                                        <p:cTn id="31" dur="1250" fill="hold"/>
                                        <p:tgtEl>
                                          <p:spTgt spid="9"/>
                                        </p:tgtEl>
                                        <p:attrNameLst>
                                          <p:attrName>ppt_y</p:attrName>
                                        </p:attrNameLst>
                                      </p:cBhvr>
                                      <p:tavLst>
                                        <p:tav tm="0">
                                          <p:val>
                                            <p:strVal val="0-#ppt_h/2"/>
                                          </p:val>
                                        </p:tav>
                                        <p:tav tm="100000">
                                          <p:val>
                                            <p:strVal val="#ppt_y"/>
                                          </p:val>
                                        </p:tav>
                                      </p:tavLst>
                                    </p:anim>
                                  </p:childTnLst>
                                </p:cTn>
                              </p:par>
                              <p:par>
                                <p:cTn id="32" presetID="22" presetClass="entr" presetSubtype="8"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1250"/>
                                        <p:tgtEl>
                                          <p:spTgt spid="9"/>
                                        </p:tgtEl>
                                      </p:cBhvr>
                                    </p:animEffect>
                                  </p:childTnLst>
                                </p:cTn>
                              </p:par>
                              <p:par>
                                <p:cTn id="35" presetID="2" presetClass="entr" presetSubtype="1" decel="100000" fill="hold" grpId="0" nodeType="withEffect">
                                  <p:stCondLst>
                                    <p:cond delay="0"/>
                                  </p:stCondLst>
                                  <p:childTnLst>
                                    <p:set>
                                      <p:cBhvr>
                                        <p:cTn id="36" dur="1" fill="hold">
                                          <p:stCondLst>
                                            <p:cond delay="0"/>
                                          </p:stCondLst>
                                        </p:cTn>
                                        <p:tgtEl>
                                          <p:spTgt spid="73"/>
                                        </p:tgtEl>
                                        <p:attrNameLst>
                                          <p:attrName>style.visibility</p:attrName>
                                        </p:attrNameLst>
                                      </p:cBhvr>
                                      <p:to>
                                        <p:strVal val="visible"/>
                                      </p:to>
                                    </p:set>
                                    <p:anim calcmode="lin" valueType="num">
                                      <p:cBhvr additive="base">
                                        <p:cTn id="37" dur="1250" fill="hold"/>
                                        <p:tgtEl>
                                          <p:spTgt spid="73"/>
                                        </p:tgtEl>
                                        <p:attrNameLst>
                                          <p:attrName>ppt_x</p:attrName>
                                        </p:attrNameLst>
                                      </p:cBhvr>
                                      <p:tavLst>
                                        <p:tav tm="0">
                                          <p:val>
                                            <p:strVal val="#ppt_x"/>
                                          </p:val>
                                        </p:tav>
                                        <p:tav tm="100000">
                                          <p:val>
                                            <p:strVal val="#ppt_x"/>
                                          </p:val>
                                        </p:tav>
                                      </p:tavLst>
                                    </p:anim>
                                    <p:anim calcmode="lin" valueType="num">
                                      <p:cBhvr additive="base">
                                        <p:cTn id="38" dur="1250" fill="hold"/>
                                        <p:tgtEl>
                                          <p:spTgt spid="73"/>
                                        </p:tgtEl>
                                        <p:attrNameLst>
                                          <p:attrName>ppt_y</p:attrName>
                                        </p:attrNameLst>
                                      </p:cBhvr>
                                      <p:tavLst>
                                        <p:tav tm="0">
                                          <p:val>
                                            <p:strVal val="0-#ppt_h/2"/>
                                          </p:val>
                                        </p:tav>
                                        <p:tav tm="100000">
                                          <p:val>
                                            <p:strVal val="#ppt_y"/>
                                          </p:val>
                                        </p:tav>
                                      </p:tavLst>
                                    </p:anim>
                                  </p:childTnLst>
                                </p:cTn>
                              </p:par>
                              <p:par>
                                <p:cTn id="39" presetID="2" presetClass="entr" presetSubtype="1" decel="10000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anim calcmode="lin" valueType="num">
                                      <p:cBhvr additive="base">
                                        <p:cTn id="41" dur="1250" fill="hold"/>
                                        <p:tgtEl>
                                          <p:spTgt spid="36"/>
                                        </p:tgtEl>
                                        <p:attrNameLst>
                                          <p:attrName>ppt_x</p:attrName>
                                        </p:attrNameLst>
                                      </p:cBhvr>
                                      <p:tavLst>
                                        <p:tav tm="0">
                                          <p:val>
                                            <p:strVal val="#ppt_x"/>
                                          </p:val>
                                        </p:tav>
                                        <p:tav tm="100000">
                                          <p:val>
                                            <p:strVal val="#ppt_x"/>
                                          </p:val>
                                        </p:tav>
                                      </p:tavLst>
                                    </p:anim>
                                    <p:anim calcmode="lin" valueType="num">
                                      <p:cBhvr additive="base">
                                        <p:cTn id="42" dur="1250" fill="hold"/>
                                        <p:tgtEl>
                                          <p:spTgt spid="36"/>
                                        </p:tgtEl>
                                        <p:attrNameLst>
                                          <p:attrName>ppt_y</p:attrName>
                                        </p:attrNameLst>
                                      </p:cBhvr>
                                      <p:tavLst>
                                        <p:tav tm="0">
                                          <p:val>
                                            <p:strVal val="0-#ppt_h/2"/>
                                          </p:val>
                                        </p:tav>
                                        <p:tav tm="100000">
                                          <p:val>
                                            <p:strVal val="#ppt_y"/>
                                          </p:val>
                                        </p:tav>
                                      </p:tavLst>
                                    </p:anim>
                                  </p:childTnLst>
                                </p:cTn>
                              </p:par>
                              <p:par>
                                <p:cTn id="43" presetID="22" presetClass="entr" presetSubtype="2" fill="hold" grpId="1" nodeType="withEffect">
                                  <p:stCondLst>
                                    <p:cond delay="0"/>
                                  </p:stCondLst>
                                  <p:childTnLst>
                                    <p:set>
                                      <p:cBhvr>
                                        <p:cTn id="44" dur="1" fill="hold">
                                          <p:stCondLst>
                                            <p:cond delay="0"/>
                                          </p:stCondLst>
                                        </p:cTn>
                                        <p:tgtEl>
                                          <p:spTgt spid="36"/>
                                        </p:tgtEl>
                                        <p:attrNameLst>
                                          <p:attrName>style.visibility</p:attrName>
                                        </p:attrNameLst>
                                      </p:cBhvr>
                                      <p:to>
                                        <p:strVal val="visible"/>
                                      </p:to>
                                    </p:set>
                                    <p:animEffect transition="in" filter="wipe(right)">
                                      <p:cBhvr>
                                        <p:cTn id="45" dur="1250"/>
                                        <p:tgtEl>
                                          <p:spTgt spid="36"/>
                                        </p:tgtEl>
                                      </p:cBhvr>
                                    </p:animEffect>
                                  </p:childTnLst>
                                </p:cTn>
                              </p:par>
                              <p:par>
                                <p:cTn id="46" presetID="2" presetClass="entr" presetSubtype="1" decel="100000" fill="hold" grpId="0" nodeType="withEffect">
                                  <p:stCondLst>
                                    <p:cond delay="0"/>
                                  </p:stCondLst>
                                  <p:childTnLst>
                                    <p:set>
                                      <p:cBhvr>
                                        <p:cTn id="47" dur="1" fill="hold">
                                          <p:stCondLst>
                                            <p:cond delay="0"/>
                                          </p:stCondLst>
                                        </p:cTn>
                                        <p:tgtEl>
                                          <p:spTgt spid="64">
                                            <p:txEl>
                                              <p:pRg st="0" end="0"/>
                                            </p:txEl>
                                          </p:spTgt>
                                        </p:tgtEl>
                                        <p:attrNameLst>
                                          <p:attrName>style.visibility</p:attrName>
                                        </p:attrNameLst>
                                      </p:cBhvr>
                                      <p:to>
                                        <p:strVal val="visible"/>
                                      </p:to>
                                    </p:set>
                                    <p:anim calcmode="lin" valueType="num">
                                      <p:cBhvr additive="base">
                                        <p:cTn id="48" dur="1250" fill="hold"/>
                                        <p:tgtEl>
                                          <p:spTgt spid="64">
                                            <p:txEl>
                                              <p:pRg st="0" end="0"/>
                                            </p:txEl>
                                          </p:spTgt>
                                        </p:tgtEl>
                                        <p:attrNameLst>
                                          <p:attrName>ppt_x</p:attrName>
                                        </p:attrNameLst>
                                      </p:cBhvr>
                                      <p:tavLst>
                                        <p:tav tm="0">
                                          <p:val>
                                            <p:strVal val="#ppt_x"/>
                                          </p:val>
                                        </p:tav>
                                        <p:tav tm="100000">
                                          <p:val>
                                            <p:strVal val="#ppt_x"/>
                                          </p:val>
                                        </p:tav>
                                      </p:tavLst>
                                    </p:anim>
                                    <p:anim calcmode="lin" valueType="num">
                                      <p:cBhvr additive="base">
                                        <p:cTn id="49" dur="1250" fill="hold"/>
                                        <p:tgtEl>
                                          <p:spTgt spid="64">
                                            <p:txEl>
                                              <p:pRg st="0" end="0"/>
                                            </p:txEl>
                                          </p:spTgt>
                                        </p:tgtEl>
                                        <p:attrNameLst>
                                          <p:attrName>ppt_y</p:attrName>
                                        </p:attrNameLst>
                                      </p:cBhvr>
                                      <p:tavLst>
                                        <p:tav tm="0">
                                          <p:val>
                                            <p:strVal val="0-#ppt_h/2"/>
                                          </p:val>
                                        </p:tav>
                                        <p:tav tm="100000">
                                          <p:val>
                                            <p:strVal val="#ppt_y"/>
                                          </p:val>
                                        </p:tav>
                                      </p:tavLst>
                                    </p:anim>
                                  </p:childTnLst>
                                </p:cTn>
                              </p:par>
                              <p:par>
                                <p:cTn id="50" presetID="22" presetClass="entr" presetSubtype="2" fill="hold" grpId="1" nodeType="withEffect">
                                  <p:stCondLst>
                                    <p:cond delay="0"/>
                                  </p:stCondLst>
                                  <p:childTnLst>
                                    <p:set>
                                      <p:cBhvr>
                                        <p:cTn id="51" dur="1" fill="hold">
                                          <p:stCondLst>
                                            <p:cond delay="0"/>
                                          </p:stCondLst>
                                        </p:cTn>
                                        <p:tgtEl>
                                          <p:spTgt spid="64">
                                            <p:txEl>
                                              <p:pRg st="0" end="0"/>
                                            </p:txEl>
                                          </p:spTgt>
                                        </p:tgtEl>
                                        <p:attrNameLst>
                                          <p:attrName>style.visibility</p:attrName>
                                        </p:attrNameLst>
                                      </p:cBhvr>
                                      <p:to>
                                        <p:strVal val="visible"/>
                                      </p:to>
                                    </p:set>
                                    <p:animEffect transition="in" filter="wipe(right)">
                                      <p:cBhvr>
                                        <p:cTn id="52" dur="1000"/>
                                        <p:tgtEl>
                                          <p:spTgt spid="64">
                                            <p:txEl>
                                              <p:pRg st="0" end="0"/>
                                            </p:txEl>
                                          </p:spTgt>
                                        </p:tgtEl>
                                      </p:cBhvr>
                                    </p:animEffect>
                                  </p:childTnLst>
                                </p:cTn>
                              </p:par>
                              <p:par>
                                <p:cTn id="53" presetID="2" presetClass="entr" presetSubtype="2" decel="100000" fill="hold" grpId="0" nodeType="withEffect">
                                  <p:stCondLst>
                                    <p:cond delay="500"/>
                                  </p:stCondLst>
                                  <p:childTnLst>
                                    <p:set>
                                      <p:cBhvr>
                                        <p:cTn id="54" dur="1" fill="hold">
                                          <p:stCondLst>
                                            <p:cond delay="0"/>
                                          </p:stCondLst>
                                        </p:cTn>
                                        <p:tgtEl>
                                          <p:spTgt spid="77">
                                            <p:txEl>
                                              <p:pRg st="0" end="0"/>
                                            </p:txEl>
                                          </p:spTgt>
                                        </p:tgtEl>
                                        <p:attrNameLst>
                                          <p:attrName>style.visibility</p:attrName>
                                        </p:attrNameLst>
                                      </p:cBhvr>
                                      <p:to>
                                        <p:strVal val="visible"/>
                                      </p:to>
                                    </p:set>
                                    <p:anim calcmode="lin" valueType="num">
                                      <p:cBhvr additive="base">
                                        <p:cTn id="55" dur="1000" fill="hold"/>
                                        <p:tgtEl>
                                          <p:spTgt spid="77">
                                            <p:txEl>
                                              <p:pRg st="0" end="0"/>
                                            </p:txEl>
                                          </p:spTgt>
                                        </p:tgtEl>
                                        <p:attrNameLst>
                                          <p:attrName>ppt_x</p:attrName>
                                        </p:attrNameLst>
                                      </p:cBhvr>
                                      <p:tavLst>
                                        <p:tav tm="0">
                                          <p:val>
                                            <p:strVal val="1+#ppt_w/2"/>
                                          </p:val>
                                        </p:tav>
                                        <p:tav tm="100000">
                                          <p:val>
                                            <p:strVal val="#ppt_x"/>
                                          </p:val>
                                        </p:tav>
                                      </p:tavLst>
                                    </p:anim>
                                    <p:anim calcmode="lin" valueType="num">
                                      <p:cBhvr additive="base">
                                        <p:cTn id="56" dur="1000" fill="hold"/>
                                        <p:tgtEl>
                                          <p:spTgt spid="77">
                                            <p:txEl>
                                              <p:pRg st="0" end="0"/>
                                            </p:txEl>
                                          </p:spTgt>
                                        </p:tgtEl>
                                        <p:attrNameLst>
                                          <p:attrName>ppt_y</p:attrName>
                                        </p:attrNameLst>
                                      </p:cBhvr>
                                      <p:tavLst>
                                        <p:tav tm="0">
                                          <p:val>
                                            <p:strVal val="#ppt_y"/>
                                          </p:val>
                                        </p:tav>
                                        <p:tav tm="100000">
                                          <p:val>
                                            <p:strVal val="#ppt_y"/>
                                          </p:val>
                                        </p:tav>
                                      </p:tavLst>
                                    </p:anim>
                                  </p:childTnLst>
                                </p:cTn>
                              </p:par>
                            </p:childTnLst>
                          </p:cTn>
                        </p:par>
                        <p:par>
                          <p:cTn id="57" fill="hold">
                            <p:stCondLst>
                              <p:cond delay="3750"/>
                            </p:stCondLst>
                            <p:childTnLst>
                              <p:par>
                                <p:cTn id="58" presetID="2" presetClass="entr" presetSubtype="1" decel="100000" fill="hold" grpId="0" nodeType="afterEffect">
                                  <p:stCondLst>
                                    <p:cond delay="0"/>
                                  </p:stCondLst>
                                  <p:childTnLst>
                                    <p:set>
                                      <p:cBhvr>
                                        <p:cTn id="59" dur="1" fill="hold">
                                          <p:stCondLst>
                                            <p:cond delay="0"/>
                                          </p:stCondLst>
                                        </p:cTn>
                                        <p:tgtEl>
                                          <p:spTgt spid="67"/>
                                        </p:tgtEl>
                                        <p:attrNameLst>
                                          <p:attrName>style.visibility</p:attrName>
                                        </p:attrNameLst>
                                      </p:cBhvr>
                                      <p:to>
                                        <p:strVal val="visible"/>
                                      </p:to>
                                    </p:set>
                                    <p:anim calcmode="lin" valueType="num">
                                      <p:cBhvr additive="base">
                                        <p:cTn id="60" dur="1250" fill="hold"/>
                                        <p:tgtEl>
                                          <p:spTgt spid="67"/>
                                        </p:tgtEl>
                                        <p:attrNameLst>
                                          <p:attrName>ppt_x</p:attrName>
                                        </p:attrNameLst>
                                      </p:cBhvr>
                                      <p:tavLst>
                                        <p:tav tm="0">
                                          <p:val>
                                            <p:strVal val="#ppt_x"/>
                                          </p:val>
                                        </p:tav>
                                        <p:tav tm="100000">
                                          <p:val>
                                            <p:strVal val="#ppt_x"/>
                                          </p:val>
                                        </p:tav>
                                      </p:tavLst>
                                    </p:anim>
                                    <p:anim calcmode="lin" valueType="num">
                                      <p:cBhvr additive="base">
                                        <p:cTn id="61" dur="1250" fill="hold"/>
                                        <p:tgtEl>
                                          <p:spTgt spid="67"/>
                                        </p:tgtEl>
                                        <p:attrNameLst>
                                          <p:attrName>ppt_y</p:attrName>
                                        </p:attrNameLst>
                                      </p:cBhvr>
                                      <p:tavLst>
                                        <p:tav tm="0">
                                          <p:val>
                                            <p:strVal val="0-#ppt_h/2"/>
                                          </p:val>
                                        </p:tav>
                                        <p:tav tm="100000">
                                          <p:val>
                                            <p:strVal val="#ppt_y"/>
                                          </p:val>
                                        </p:tav>
                                      </p:tavLst>
                                    </p:anim>
                                  </p:childTnLst>
                                </p:cTn>
                              </p:par>
                              <p:par>
                                <p:cTn id="62" presetID="2" presetClass="entr" presetSubtype="1" decel="100000" fill="hold" grpId="0" nodeType="withEffect">
                                  <p:stCondLst>
                                    <p:cond delay="0"/>
                                  </p:stCondLst>
                                  <p:childTnLst>
                                    <p:set>
                                      <p:cBhvr>
                                        <p:cTn id="63" dur="1" fill="hold">
                                          <p:stCondLst>
                                            <p:cond delay="0"/>
                                          </p:stCondLst>
                                        </p:cTn>
                                        <p:tgtEl>
                                          <p:spTgt spid="63"/>
                                        </p:tgtEl>
                                        <p:attrNameLst>
                                          <p:attrName>style.visibility</p:attrName>
                                        </p:attrNameLst>
                                      </p:cBhvr>
                                      <p:to>
                                        <p:strVal val="visible"/>
                                      </p:to>
                                    </p:set>
                                    <p:anim calcmode="lin" valueType="num">
                                      <p:cBhvr additive="base">
                                        <p:cTn id="64" dur="1250" fill="hold"/>
                                        <p:tgtEl>
                                          <p:spTgt spid="63"/>
                                        </p:tgtEl>
                                        <p:attrNameLst>
                                          <p:attrName>ppt_x</p:attrName>
                                        </p:attrNameLst>
                                      </p:cBhvr>
                                      <p:tavLst>
                                        <p:tav tm="0">
                                          <p:val>
                                            <p:strVal val="#ppt_x"/>
                                          </p:val>
                                        </p:tav>
                                        <p:tav tm="100000">
                                          <p:val>
                                            <p:strVal val="#ppt_x"/>
                                          </p:val>
                                        </p:tav>
                                      </p:tavLst>
                                    </p:anim>
                                    <p:anim calcmode="lin" valueType="num">
                                      <p:cBhvr additive="base">
                                        <p:cTn id="65" dur="1250" fill="hold"/>
                                        <p:tgtEl>
                                          <p:spTgt spid="63"/>
                                        </p:tgtEl>
                                        <p:attrNameLst>
                                          <p:attrName>ppt_y</p:attrName>
                                        </p:attrNameLst>
                                      </p:cBhvr>
                                      <p:tavLst>
                                        <p:tav tm="0">
                                          <p:val>
                                            <p:strVal val="0-#ppt_h/2"/>
                                          </p:val>
                                        </p:tav>
                                        <p:tav tm="100000">
                                          <p:val>
                                            <p:strVal val="#ppt_y"/>
                                          </p:val>
                                        </p:tav>
                                      </p:tavLst>
                                    </p:anim>
                                  </p:childTnLst>
                                </p:cTn>
                              </p:par>
                              <p:par>
                                <p:cTn id="66" presetID="22" presetClass="entr" presetSubtype="8" fill="hold" grpId="1" nodeType="withEffect">
                                  <p:stCondLst>
                                    <p:cond delay="0"/>
                                  </p:stCondLst>
                                  <p:childTnLst>
                                    <p:set>
                                      <p:cBhvr>
                                        <p:cTn id="67" dur="1" fill="hold">
                                          <p:stCondLst>
                                            <p:cond delay="0"/>
                                          </p:stCondLst>
                                        </p:cTn>
                                        <p:tgtEl>
                                          <p:spTgt spid="63"/>
                                        </p:tgtEl>
                                        <p:attrNameLst>
                                          <p:attrName>style.visibility</p:attrName>
                                        </p:attrNameLst>
                                      </p:cBhvr>
                                      <p:to>
                                        <p:strVal val="visible"/>
                                      </p:to>
                                    </p:set>
                                    <p:animEffect transition="in" filter="wipe(left)">
                                      <p:cBhvr>
                                        <p:cTn id="68" dur="1250"/>
                                        <p:tgtEl>
                                          <p:spTgt spid="63"/>
                                        </p:tgtEl>
                                      </p:cBhvr>
                                    </p:animEffect>
                                  </p:childTnLst>
                                </p:cTn>
                              </p:par>
                              <p:par>
                                <p:cTn id="69" presetID="2" presetClass="entr" presetSubtype="1" decel="100000" fill="hold" grpId="0" nodeType="withEffect">
                                  <p:stCondLst>
                                    <p:cond delay="0"/>
                                  </p:stCondLst>
                                  <p:childTnLst>
                                    <p:set>
                                      <p:cBhvr>
                                        <p:cTn id="70" dur="1" fill="hold">
                                          <p:stCondLst>
                                            <p:cond delay="0"/>
                                          </p:stCondLst>
                                        </p:cTn>
                                        <p:tgtEl>
                                          <p:spTgt spid="72"/>
                                        </p:tgtEl>
                                        <p:attrNameLst>
                                          <p:attrName>style.visibility</p:attrName>
                                        </p:attrNameLst>
                                      </p:cBhvr>
                                      <p:to>
                                        <p:strVal val="visible"/>
                                      </p:to>
                                    </p:set>
                                    <p:anim calcmode="lin" valueType="num">
                                      <p:cBhvr additive="base">
                                        <p:cTn id="71" dur="1250" fill="hold"/>
                                        <p:tgtEl>
                                          <p:spTgt spid="72"/>
                                        </p:tgtEl>
                                        <p:attrNameLst>
                                          <p:attrName>ppt_x</p:attrName>
                                        </p:attrNameLst>
                                      </p:cBhvr>
                                      <p:tavLst>
                                        <p:tav tm="0">
                                          <p:val>
                                            <p:strVal val="#ppt_x"/>
                                          </p:val>
                                        </p:tav>
                                        <p:tav tm="100000">
                                          <p:val>
                                            <p:strVal val="#ppt_x"/>
                                          </p:val>
                                        </p:tav>
                                      </p:tavLst>
                                    </p:anim>
                                    <p:anim calcmode="lin" valueType="num">
                                      <p:cBhvr additive="base">
                                        <p:cTn id="72" dur="1250" fill="hold"/>
                                        <p:tgtEl>
                                          <p:spTgt spid="72"/>
                                        </p:tgtEl>
                                        <p:attrNameLst>
                                          <p:attrName>ppt_y</p:attrName>
                                        </p:attrNameLst>
                                      </p:cBhvr>
                                      <p:tavLst>
                                        <p:tav tm="0">
                                          <p:val>
                                            <p:strVal val="0-#ppt_h/2"/>
                                          </p:val>
                                        </p:tav>
                                        <p:tav tm="100000">
                                          <p:val>
                                            <p:strVal val="#ppt_y"/>
                                          </p:val>
                                        </p:tav>
                                      </p:tavLst>
                                    </p:anim>
                                  </p:childTnLst>
                                </p:cTn>
                              </p:par>
                              <p:par>
                                <p:cTn id="73" presetID="2" presetClass="entr" presetSubtype="1" decel="100000" fill="hold" grpId="0" nodeType="withEffect">
                                  <p:stCondLst>
                                    <p:cond delay="0"/>
                                  </p:stCondLst>
                                  <p:childTnLst>
                                    <p:set>
                                      <p:cBhvr>
                                        <p:cTn id="74" dur="1" fill="hold">
                                          <p:stCondLst>
                                            <p:cond delay="0"/>
                                          </p:stCondLst>
                                        </p:cTn>
                                        <p:tgtEl>
                                          <p:spTgt spid="33"/>
                                        </p:tgtEl>
                                        <p:attrNameLst>
                                          <p:attrName>style.visibility</p:attrName>
                                        </p:attrNameLst>
                                      </p:cBhvr>
                                      <p:to>
                                        <p:strVal val="visible"/>
                                      </p:to>
                                    </p:set>
                                    <p:anim calcmode="lin" valueType="num">
                                      <p:cBhvr additive="base">
                                        <p:cTn id="75" dur="1250" fill="hold"/>
                                        <p:tgtEl>
                                          <p:spTgt spid="33"/>
                                        </p:tgtEl>
                                        <p:attrNameLst>
                                          <p:attrName>ppt_x</p:attrName>
                                        </p:attrNameLst>
                                      </p:cBhvr>
                                      <p:tavLst>
                                        <p:tav tm="0">
                                          <p:val>
                                            <p:strVal val="#ppt_x"/>
                                          </p:val>
                                        </p:tav>
                                        <p:tav tm="100000">
                                          <p:val>
                                            <p:strVal val="#ppt_x"/>
                                          </p:val>
                                        </p:tav>
                                      </p:tavLst>
                                    </p:anim>
                                    <p:anim calcmode="lin" valueType="num">
                                      <p:cBhvr additive="base">
                                        <p:cTn id="76" dur="1250" fill="hold"/>
                                        <p:tgtEl>
                                          <p:spTgt spid="33"/>
                                        </p:tgtEl>
                                        <p:attrNameLst>
                                          <p:attrName>ppt_y</p:attrName>
                                        </p:attrNameLst>
                                      </p:cBhvr>
                                      <p:tavLst>
                                        <p:tav tm="0">
                                          <p:val>
                                            <p:strVal val="0-#ppt_h/2"/>
                                          </p:val>
                                        </p:tav>
                                        <p:tav tm="100000">
                                          <p:val>
                                            <p:strVal val="#ppt_y"/>
                                          </p:val>
                                        </p:tav>
                                      </p:tavLst>
                                    </p:anim>
                                  </p:childTnLst>
                                </p:cTn>
                              </p:par>
                              <p:par>
                                <p:cTn id="77" presetID="22" presetClass="entr" presetSubtype="2" fill="hold" grpId="1" nodeType="with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wipe(right)">
                                      <p:cBhvr>
                                        <p:cTn id="79" dur="1250"/>
                                        <p:tgtEl>
                                          <p:spTgt spid="33"/>
                                        </p:tgtEl>
                                      </p:cBhvr>
                                    </p:animEffect>
                                  </p:childTnLst>
                                </p:cTn>
                              </p:par>
                              <p:par>
                                <p:cTn id="80" presetID="2" presetClass="entr" presetSubtype="1" decel="100000" fill="hold" grpId="0" nodeType="withEffect">
                                  <p:stCondLst>
                                    <p:cond delay="0"/>
                                  </p:stCondLst>
                                  <p:childTnLst>
                                    <p:set>
                                      <p:cBhvr>
                                        <p:cTn id="81" dur="1" fill="hold">
                                          <p:stCondLst>
                                            <p:cond delay="0"/>
                                          </p:stCondLst>
                                        </p:cTn>
                                        <p:tgtEl>
                                          <p:spTgt spid="62">
                                            <p:txEl>
                                              <p:pRg st="0" end="0"/>
                                            </p:txEl>
                                          </p:spTgt>
                                        </p:tgtEl>
                                        <p:attrNameLst>
                                          <p:attrName>style.visibility</p:attrName>
                                        </p:attrNameLst>
                                      </p:cBhvr>
                                      <p:to>
                                        <p:strVal val="visible"/>
                                      </p:to>
                                    </p:set>
                                    <p:anim calcmode="lin" valueType="num">
                                      <p:cBhvr additive="base">
                                        <p:cTn id="82" dur="1250" fill="hold"/>
                                        <p:tgtEl>
                                          <p:spTgt spid="62">
                                            <p:txEl>
                                              <p:pRg st="0" end="0"/>
                                            </p:txEl>
                                          </p:spTgt>
                                        </p:tgtEl>
                                        <p:attrNameLst>
                                          <p:attrName>ppt_x</p:attrName>
                                        </p:attrNameLst>
                                      </p:cBhvr>
                                      <p:tavLst>
                                        <p:tav tm="0">
                                          <p:val>
                                            <p:strVal val="#ppt_x"/>
                                          </p:val>
                                        </p:tav>
                                        <p:tav tm="100000">
                                          <p:val>
                                            <p:strVal val="#ppt_x"/>
                                          </p:val>
                                        </p:tav>
                                      </p:tavLst>
                                    </p:anim>
                                    <p:anim calcmode="lin" valueType="num">
                                      <p:cBhvr additive="base">
                                        <p:cTn id="83" dur="1250" fill="hold"/>
                                        <p:tgtEl>
                                          <p:spTgt spid="62">
                                            <p:txEl>
                                              <p:pRg st="0" end="0"/>
                                            </p:txEl>
                                          </p:spTgt>
                                        </p:tgtEl>
                                        <p:attrNameLst>
                                          <p:attrName>ppt_y</p:attrName>
                                        </p:attrNameLst>
                                      </p:cBhvr>
                                      <p:tavLst>
                                        <p:tav tm="0">
                                          <p:val>
                                            <p:strVal val="0-#ppt_h/2"/>
                                          </p:val>
                                        </p:tav>
                                        <p:tav tm="100000">
                                          <p:val>
                                            <p:strVal val="#ppt_y"/>
                                          </p:val>
                                        </p:tav>
                                      </p:tavLst>
                                    </p:anim>
                                  </p:childTnLst>
                                </p:cTn>
                              </p:par>
                              <p:par>
                                <p:cTn id="84" presetID="22" presetClass="entr" presetSubtype="2" fill="hold" grpId="1" nodeType="withEffect">
                                  <p:stCondLst>
                                    <p:cond delay="0"/>
                                  </p:stCondLst>
                                  <p:childTnLst>
                                    <p:set>
                                      <p:cBhvr>
                                        <p:cTn id="85" dur="1" fill="hold">
                                          <p:stCondLst>
                                            <p:cond delay="0"/>
                                          </p:stCondLst>
                                        </p:cTn>
                                        <p:tgtEl>
                                          <p:spTgt spid="62">
                                            <p:txEl>
                                              <p:pRg st="0" end="0"/>
                                            </p:txEl>
                                          </p:spTgt>
                                        </p:tgtEl>
                                        <p:attrNameLst>
                                          <p:attrName>style.visibility</p:attrName>
                                        </p:attrNameLst>
                                      </p:cBhvr>
                                      <p:to>
                                        <p:strVal val="visible"/>
                                      </p:to>
                                    </p:set>
                                    <p:animEffect transition="in" filter="wipe(right)">
                                      <p:cBhvr>
                                        <p:cTn id="86" dur="1000"/>
                                        <p:tgtEl>
                                          <p:spTgt spid="62">
                                            <p:txEl>
                                              <p:pRg st="0" end="0"/>
                                            </p:txEl>
                                          </p:spTgt>
                                        </p:tgtEl>
                                      </p:cBhvr>
                                    </p:animEffect>
                                  </p:childTnLst>
                                </p:cTn>
                              </p:par>
                              <p:par>
                                <p:cTn id="87" presetID="2" presetClass="entr" presetSubtype="2" decel="100000" fill="hold" grpId="0" nodeType="withEffect">
                                  <p:stCondLst>
                                    <p:cond delay="500"/>
                                  </p:stCondLst>
                                  <p:childTnLst>
                                    <p:set>
                                      <p:cBhvr>
                                        <p:cTn id="88" dur="1" fill="hold">
                                          <p:stCondLst>
                                            <p:cond delay="0"/>
                                          </p:stCondLst>
                                        </p:cTn>
                                        <p:tgtEl>
                                          <p:spTgt spid="76">
                                            <p:txEl>
                                              <p:pRg st="0" end="0"/>
                                            </p:txEl>
                                          </p:spTgt>
                                        </p:tgtEl>
                                        <p:attrNameLst>
                                          <p:attrName>style.visibility</p:attrName>
                                        </p:attrNameLst>
                                      </p:cBhvr>
                                      <p:to>
                                        <p:strVal val="visible"/>
                                      </p:to>
                                    </p:set>
                                    <p:anim calcmode="lin" valueType="num">
                                      <p:cBhvr additive="base">
                                        <p:cTn id="89" dur="1000" fill="hold"/>
                                        <p:tgtEl>
                                          <p:spTgt spid="76">
                                            <p:txEl>
                                              <p:pRg st="0" end="0"/>
                                            </p:txEl>
                                          </p:spTgt>
                                        </p:tgtEl>
                                        <p:attrNameLst>
                                          <p:attrName>ppt_x</p:attrName>
                                        </p:attrNameLst>
                                      </p:cBhvr>
                                      <p:tavLst>
                                        <p:tav tm="0">
                                          <p:val>
                                            <p:strVal val="1+#ppt_w/2"/>
                                          </p:val>
                                        </p:tav>
                                        <p:tav tm="100000">
                                          <p:val>
                                            <p:strVal val="#ppt_x"/>
                                          </p:val>
                                        </p:tav>
                                      </p:tavLst>
                                    </p:anim>
                                    <p:anim calcmode="lin" valueType="num">
                                      <p:cBhvr additive="base">
                                        <p:cTn id="90" dur="1000" fill="hold"/>
                                        <p:tgtEl>
                                          <p:spTgt spid="76">
                                            <p:txEl>
                                              <p:pRg st="0" end="0"/>
                                            </p:txEl>
                                          </p:spTgt>
                                        </p:tgtEl>
                                        <p:attrNameLst>
                                          <p:attrName>ppt_y</p:attrName>
                                        </p:attrNameLst>
                                      </p:cBhvr>
                                      <p:tavLst>
                                        <p:tav tm="0">
                                          <p:val>
                                            <p:strVal val="#ppt_y"/>
                                          </p:val>
                                        </p:tav>
                                        <p:tav tm="100000">
                                          <p:val>
                                            <p:strVal val="#ppt_y"/>
                                          </p:val>
                                        </p:tav>
                                      </p:tavLst>
                                    </p:anim>
                                  </p:childTnLst>
                                </p:cTn>
                              </p:par>
                            </p:childTnLst>
                          </p:cTn>
                        </p:par>
                        <p:par>
                          <p:cTn id="91" fill="hold">
                            <p:stCondLst>
                              <p:cond delay="5250"/>
                            </p:stCondLst>
                            <p:childTnLst>
                              <p:par>
                                <p:cTn id="92" presetID="2" presetClass="entr" presetSubtype="1" decel="100000" fill="hold" grpId="0" nodeType="afterEffect">
                                  <p:stCondLst>
                                    <p:cond delay="0"/>
                                  </p:stCondLst>
                                  <p:childTnLst>
                                    <p:set>
                                      <p:cBhvr>
                                        <p:cTn id="93" dur="1" fill="hold">
                                          <p:stCondLst>
                                            <p:cond delay="0"/>
                                          </p:stCondLst>
                                        </p:cTn>
                                        <p:tgtEl>
                                          <p:spTgt spid="65"/>
                                        </p:tgtEl>
                                        <p:attrNameLst>
                                          <p:attrName>style.visibility</p:attrName>
                                        </p:attrNameLst>
                                      </p:cBhvr>
                                      <p:to>
                                        <p:strVal val="visible"/>
                                      </p:to>
                                    </p:set>
                                    <p:anim calcmode="lin" valueType="num">
                                      <p:cBhvr additive="base">
                                        <p:cTn id="94" dur="1250" fill="hold"/>
                                        <p:tgtEl>
                                          <p:spTgt spid="65"/>
                                        </p:tgtEl>
                                        <p:attrNameLst>
                                          <p:attrName>ppt_x</p:attrName>
                                        </p:attrNameLst>
                                      </p:cBhvr>
                                      <p:tavLst>
                                        <p:tav tm="0">
                                          <p:val>
                                            <p:strVal val="#ppt_x"/>
                                          </p:val>
                                        </p:tav>
                                        <p:tav tm="100000">
                                          <p:val>
                                            <p:strVal val="#ppt_x"/>
                                          </p:val>
                                        </p:tav>
                                      </p:tavLst>
                                    </p:anim>
                                    <p:anim calcmode="lin" valueType="num">
                                      <p:cBhvr additive="base">
                                        <p:cTn id="95" dur="1250" fill="hold"/>
                                        <p:tgtEl>
                                          <p:spTgt spid="65"/>
                                        </p:tgtEl>
                                        <p:attrNameLst>
                                          <p:attrName>ppt_y</p:attrName>
                                        </p:attrNameLst>
                                      </p:cBhvr>
                                      <p:tavLst>
                                        <p:tav tm="0">
                                          <p:val>
                                            <p:strVal val="0-#ppt_h/2"/>
                                          </p:val>
                                        </p:tav>
                                        <p:tav tm="100000">
                                          <p:val>
                                            <p:strVal val="#ppt_y"/>
                                          </p:val>
                                        </p:tav>
                                      </p:tavLst>
                                    </p:anim>
                                  </p:childTnLst>
                                </p:cTn>
                              </p:par>
                              <p:par>
                                <p:cTn id="96" presetID="2" presetClass="entr" presetSubtype="1" decel="10000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 calcmode="lin" valueType="num">
                                      <p:cBhvr additive="base">
                                        <p:cTn id="98" dur="1250" fill="hold"/>
                                        <p:tgtEl>
                                          <p:spTgt spid="66"/>
                                        </p:tgtEl>
                                        <p:attrNameLst>
                                          <p:attrName>ppt_x</p:attrName>
                                        </p:attrNameLst>
                                      </p:cBhvr>
                                      <p:tavLst>
                                        <p:tav tm="0">
                                          <p:val>
                                            <p:strVal val="#ppt_x"/>
                                          </p:val>
                                        </p:tav>
                                        <p:tav tm="100000">
                                          <p:val>
                                            <p:strVal val="#ppt_x"/>
                                          </p:val>
                                        </p:tav>
                                      </p:tavLst>
                                    </p:anim>
                                    <p:anim calcmode="lin" valueType="num">
                                      <p:cBhvr additive="base">
                                        <p:cTn id="99" dur="1250" fill="hold"/>
                                        <p:tgtEl>
                                          <p:spTgt spid="66"/>
                                        </p:tgtEl>
                                        <p:attrNameLst>
                                          <p:attrName>ppt_y</p:attrName>
                                        </p:attrNameLst>
                                      </p:cBhvr>
                                      <p:tavLst>
                                        <p:tav tm="0">
                                          <p:val>
                                            <p:strVal val="0-#ppt_h/2"/>
                                          </p:val>
                                        </p:tav>
                                        <p:tav tm="100000">
                                          <p:val>
                                            <p:strVal val="#ppt_y"/>
                                          </p:val>
                                        </p:tav>
                                      </p:tavLst>
                                    </p:anim>
                                  </p:childTnLst>
                                </p:cTn>
                              </p:par>
                              <p:par>
                                <p:cTn id="100" presetID="22" presetClass="entr" presetSubtype="8" fill="hold" grpId="1" nodeType="withEffect">
                                  <p:stCondLst>
                                    <p:cond delay="0"/>
                                  </p:stCondLst>
                                  <p:childTnLst>
                                    <p:set>
                                      <p:cBhvr>
                                        <p:cTn id="101" dur="1" fill="hold">
                                          <p:stCondLst>
                                            <p:cond delay="0"/>
                                          </p:stCondLst>
                                        </p:cTn>
                                        <p:tgtEl>
                                          <p:spTgt spid="66"/>
                                        </p:tgtEl>
                                        <p:attrNameLst>
                                          <p:attrName>style.visibility</p:attrName>
                                        </p:attrNameLst>
                                      </p:cBhvr>
                                      <p:to>
                                        <p:strVal val="visible"/>
                                      </p:to>
                                    </p:set>
                                    <p:animEffect transition="in" filter="wipe(left)">
                                      <p:cBhvr>
                                        <p:cTn id="102" dur="1250"/>
                                        <p:tgtEl>
                                          <p:spTgt spid="66"/>
                                        </p:tgtEl>
                                      </p:cBhvr>
                                    </p:animEffect>
                                  </p:childTnLst>
                                </p:cTn>
                              </p:par>
                              <p:par>
                                <p:cTn id="103" presetID="2" presetClass="entr" presetSubtype="1" decel="100000" fill="hold" grpId="0" nodeType="withEffect">
                                  <p:stCondLst>
                                    <p:cond delay="0"/>
                                  </p:stCondLst>
                                  <p:childTnLst>
                                    <p:set>
                                      <p:cBhvr>
                                        <p:cTn id="104" dur="1" fill="hold">
                                          <p:stCondLst>
                                            <p:cond delay="0"/>
                                          </p:stCondLst>
                                        </p:cTn>
                                        <p:tgtEl>
                                          <p:spTgt spid="71"/>
                                        </p:tgtEl>
                                        <p:attrNameLst>
                                          <p:attrName>style.visibility</p:attrName>
                                        </p:attrNameLst>
                                      </p:cBhvr>
                                      <p:to>
                                        <p:strVal val="visible"/>
                                      </p:to>
                                    </p:set>
                                    <p:anim calcmode="lin" valueType="num">
                                      <p:cBhvr additive="base">
                                        <p:cTn id="105" dur="1250" fill="hold"/>
                                        <p:tgtEl>
                                          <p:spTgt spid="71"/>
                                        </p:tgtEl>
                                        <p:attrNameLst>
                                          <p:attrName>ppt_x</p:attrName>
                                        </p:attrNameLst>
                                      </p:cBhvr>
                                      <p:tavLst>
                                        <p:tav tm="0">
                                          <p:val>
                                            <p:strVal val="#ppt_x"/>
                                          </p:val>
                                        </p:tav>
                                        <p:tav tm="100000">
                                          <p:val>
                                            <p:strVal val="#ppt_x"/>
                                          </p:val>
                                        </p:tav>
                                      </p:tavLst>
                                    </p:anim>
                                    <p:anim calcmode="lin" valueType="num">
                                      <p:cBhvr additive="base">
                                        <p:cTn id="106" dur="1250" fill="hold"/>
                                        <p:tgtEl>
                                          <p:spTgt spid="71"/>
                                        </p:tgtEl>
                                        <p:attrNameLst>
                                          <p:attrName>ppt_y</p:attrName>
                                        </p:attrNameLst>
                                      </p:cBhvr>
                                      <p:tavLst>
                                        <p:tav tm="0">
                                          <p:val>
                                            <p:strVal val="0-#ppt_h/2"/>
                                          </p:val>
                                        </p:tav>
                                        <p:tav tm="100000">
                                          <p:val>
                                            <p:strVal val="#ppt_y"/>
                                          </p:val>
                                        </p:tav>
                                      </p:tavLst>
                                    </p:anim>
                                  </p:childTnLst>
                                </p:cTn>
                              </p:par>
                              <p:par>
                                <p:cTn id="107" presetID="2" presetClass="entr" presetSubtype="1" decel="100000" fill="hold" grpId="0" nodeType="withEffect">
                                  <p:stCondLst>
                                    <p:cond delay="0"/>
                                  </p:stCondLst>
                                  <p:childTnLst>
                                    <p:set>
                                      <p:cBhvr>
                                        <p:cTn id="108" dur="1" fill="hold">
                                          <p:stCondLst>
                                            <p:cond delay="0"/>
                                          </p:stCondLst>
                                        </p:cTn>
                                        <p:tgtEl>
                                          <p:spTgt spid="61">
                                            <p:txEl>
                                              <p:pRg st="0" end="0"/>
                                            </p:txEl>
                                          </p:spTgt>
                                        </p:tgtEl>
                                        <p:attrNameLst>
                                          <p:attrName>style.visibility</p:attrName>
                                        </p:attrNameLst>
                                      </p:cBhvr>
                                      <p:to>
                                        <p:strVal val="visible"/>
                                      </p:to>
                                    </p:set>
                                    <p:anim calcmode="lin" valueType="num">
                                      <p:cBhvr additive="base">
                                        <p:cTn id="109" dur="1250" fill="hold"/>
                                        <p:tgtEl>
                                          <p:spTgt spid="61">
                                            <p:txEl>
                                              <p:pRg st="0" end="0"/>
                                            </p:txEl>
                                          </p:spTgt>
                                        </p:tgtEl>
                                        <p:attrNameLst>
                                          <p:attrName>ppt_x</p:attrName>
                                        </p:attrNameLst>
                                      </p:cBhvr>
                                      <p:tavLst>
                                        <p:tav tm="0">
                                          <p:val>
                                            <p:strVal val="#ppt_x"/>
                                          </p:val>
                                        </p:tav>
                                        <p:tav tm="100000">
                                          <p:val>
                                            <p:strVal val="#ppt_x"/>
                                          </p:val>
                                        </p:tav>
                                      </p:tavLst>
                                    </p:anim>
                                    <p:anim calcmode="lin" valueType="num">
                                      <p:cBhvr additive="base">
                                        <p:cTn id="110" dur="1250" fill="hold"/>
                                        <p:tgtEl>
                                          <p:spTgt spid="61">
                                            <p:txEl>
                                              <p:pRg st="0" end="0"/>
                                            </p:txEl>
                                          </p:spTgt>
                                        </p:tgtEl>
                                        <p:attrNameLst>
                                          <p:attrName>ppt_y</p:attrName>
                                        </p:attrNameLst>
                                      </p:cBhvr>
                                      <p:tavLst>
                                        <p:tav tm="0">
                                          <p:val>
                                            <p:strVal val="0-#ppt_h/2"/>
                                          </p:val>
                                        </p:tav>
                                        <p:tav tm="100000">
                                          <p:val>
                                            <p:strVal val="#ppt_y"/>
                                          </p:val>
                                        </p:tav>
                                      </p:tavLst>
                                    </p:anim>
                                  </p:childTnLst>
                                </p:cTn>
                              </p:par>
                              <p:par>
                                <p:cTn id="111" presetID="22" presetClass="entr" presetSubtype="2" fill="hold" grpId="1" nodeType="withEffect">
                                  <p:stCondLst>
                                    <p:cond delay="0"/>
                                  </p:stCondLst>
                                  <p:childTnLst>
                                    <p:set>
                                      <p:cBhvr>
                                        <p:cTn id="112" dur="1" fill="hold">
                                          <p:stCondLst>
                                            <p:cond delay="0"/>
                                          </p:stCondLst>
                                        </p:cTn>
                                        <p:tgtEl>
                                          <p:spTgt spid="61">
                                            <p:txEl>
                                              <p:pRg st="0" end="0"/>
                                            </p:txEl>
                                          </p:spTgt>
                                        </p:tgtEl>
                                        <p:attrNameLst>
                                          <p:attrName>style.visibility</p:attrName>
                                        </p:attrNameLst>
                                      </p:cBhvr>
                                      <p:to>
                                        <p:strVal val="visible"/>
                                      </p:to>
                                    </p:set>
                                    <p:animEffect transition="in" filter="wipe(right)">
                                      <p:cBhvr>
                                        <p:cTn id="113" dur="1000"/>
                                        <p:tgtEl>
                                          <p:spTgt spid="61">
                                            <p:txEl>
                                              <p:pRg st="0" end="0"/>
                                            </p:txEl>
                                          </p:spTgt>
                                        </p:tgtEl>
                                      </p:cBhvr>
                                    </p:animEffect>
                                  </p:childTnLst>
                                </p:cTn>
                              </p:par>
                              <p:par>
                                <p:cTn id="114" presetID="2" presetClass="entr" presetSubtype="1" decel="100000" fill="hold" grpId="0" nodeType="withEffect">
                                  <p:stCondLst>
                                    <p:cond delay="0"/>
                                  </p:stCondLst>
                                  <p:childTnLst>
                                    <p:set>
                                      <p:cBhvr>
                                        <p:cTn id="115" dur="1" fill="hold">
                                          <p:stCondLst>
                                            <p:cond delay="0"/>
                                          </p:stCondLst>
                                        </p:cTn>
                                        <p:tgtEl>
                                          <p:spTgt spid="30"/>
                                        </p:tgtEl>
                                        <p:attrNameLst>
                                          <p:attrName>style.visibility</p:attrName>
                                        </p:attrNameLst>
                                      </p:cBhvr>
                                      <p:to>
                                        <p:strVal val="visible"/>
                                      </p:to>
                                    </p:set>
                                    <p:anim calcmode="lin" valueType="num">
                                      <p:cBhvr additive="base">
                                        <p:cTn id="116" dur="1250" fill="hold"/>
                                        <p:tgtEl>
                                          <p:spTgt spid="30"/>
                                        </p:tgtEl>
                                        <p:attrNameLst>
                                          <p:attrName>ppt_x</p:attrName>
                                        </p:attrNameLst>
                                      </p:cBhvr>
                                      <p:tavLst>
                                        <p:tav tm="0">
                                          <p:val>
                                            <p:strVal val="#ppt_x"/>
                                          </p:val>
                                        </p:tav>
                                        <p:tav tm="100000">
                                          <p:val>
                                            <p:strVal val="#ppt_x"/>
                                          </p:val>
                                        </p:tav>
                                      </p:tavLst>
                                    </p:anim>
                                    <p:anim calcmode="lin" valueType="num">
                                      <p:cBhvr additive="base">
                                        <p:cTn id="117" dur="1250" fill="hold"/>
                                        <p:tgtEl>
                                          <p:spTgt spid="30"/>
                                        </p:tgtEl>
                                        <p:attrNameLst>
                                          <p:attrName>ppt_y</p:attrName>
                                        </p:attrNameLst>
                                      </p:cBhvr>
                                      <p:tavLst>
                                        <p:tav tm="0">
                                          <p:val>
                                            <p:strVal val="0-#ppt_h/2"/>
                                          </p:val>
                                        </p:tav>
                                        <p:tav tm="100000">
                                          <p:val>
                                            <p:strVal val="#ppt_y"/>
                                          </p:val>
                                        </p:tav>
                                      </p:tavLst>
                                    </p:anim>
                                  </p:childTnLst>
                                </p:cTn>
                              </p:par>
                              <p:par>
                                <p:cTn id="118" presetID="22" presetClass="entr" presetSubtype="2" fill="hold" grpId="1" nodeType="withEffect">
                                  <p:stCondLst>
                                    <p:cond delay="0"/>
                                  </p:stCondLst>
                                  <p:childTnLst>
                                    <p:set>
                                      <p:cBhvr>
                                        <p:cTn id="119" dur="1" fill="hold">
                                          <p:stCondLst>
                                            <p:cond delay="0"/>
                                          </p:stCondLst>
                                        </p:cTn>
                                        <p:tgtEl>
                                          <p:spTgt spid="30"/>
                                        </p:tgtEl>
                                        <p:attrNameLst>
                                          <p:attrName>style.visibility</p:attrName>
                                        </p:attrNameLst>
                                      </p:cBhvr>
                                      <p:to>
                                        <p:strVal val="visible"/>
                                      </p:to>
                                    </p:set>
                                    <p:animEffect transition="in" filter="wipe(right)">
                                      <p:cBhvr>
                                        <p:cTn id="120" dur="1250"/>
                                        <p:tgtEl>
                                          <p:spTgt spid="30"/>
                                        </p:tgtEl>
                                      </p:cBhvr>
                                    </p:animEffect>
                                  </p:childTnLst>
                                </p:cTn>
                              </p:par>
                              <p:par>
                                <p:cTn id="121" presetID="2" presetClass="entr" presetSubtype="2" decel="100000" fill="hold" grpId="0" nodeType="withEffect">
                                  <p:stCondLst>
                                    <p:cond delay="500"/>
                                  </p:stCondLst>
                                  <p:childTnLst>
                                    <p:set>
                                      <p:cBhvr>
                                        <p:cTn id="122" dur="1" fill="hold">
                                          <p:stCondLst>
                                            <p:cond delay="0"/>
                                          </p:stCondLst>
                                        </p:cTn>
                                        <p:tgtEl>
                                          <p:spTgt spid="75">
                                            <p:txEl>
                                              <p:pRg st="0" end="0"/>
                                            </p:txEl>
                                          </p:spTgt>
                                        </p:tgtEl>
                                        <p:attrNameLst>
                                          <p:attrName>style.visibility</p:attrName>
                                        </p:attrNameLst>
                                      </p:cBhvr>
                                      <p:to>
                                        <p:strVal val="visible"/>
                                      </p:to>
                                    </p:set>
                                    <p:anim calcmode="lin" valueType="num">
                                      <p:cBhvr additive="base">
                                        <p:cTn id="123" dur="1000" fill="hold"/>
                                        <p:tgtEl>
                                          <p:spTgt spid="75">
                                            <p:txEl>
                                              <p:pRg st="0" end="0"/>
                                            </p:txEl>
                                          </p:spTgt>
                                        </p:tgtEl>
                                        <p:attrNameLst>
                                          <p:attrName>ppt_x</p:attrName>
                                        </p:attrNameLst>
                                      </p:cBhvr>
                                      <p:tavLst>
                                        <p:tav tm="0">
                                          <p:val>
                                            <p:strVal val="1+#ppt_w/2"/>
                                          </p:val>
                                        </p:tav>
                                        <p:tav tm="100000">
                                          <p:val>
                                            <p:strVal val="#ppt_x"/>
                                          </p:val>
                                        </p:tav>
                                      </p:tavLst>
                                    </p:anim>
                                    <p:anim calcmode="lin" valueType="num">
                                      <p:cBhvr additive="base">
                                        <p:cTn id="124" dur="1000" fill="hold"/>
                                        <p:tgtEl>
                                          <p:spTgt spid="75">
                                            <p:txEl>
                                              <p:pRg st="0" end="0"/>
                                            </p:txEl>
                                          </p:spTgt>
                                        </p:tgtEl>
                                        <p:attrNameLst>
                                          <p:attrName>ppt_y</p:attrName>
                                        </p:attrNameLst>
                                      </p:cBhvr>
                                      <p:tavLst>
                                        <p:tav tm="0">
                                          <p:val>
                                            <p:strVal val="#ppt_y"/>
                                          </p:val>
                                        </p:tav>
                                        <p:tav tm="100000">
                                          <p:val>
                                            <p:strVal val="#ppt_y"/>
                                          </p:val>
                                        </p:tav>
                                      </p:tavLst>
                                    </p:anim>
                                  </p:childTnLst>
                                </p:cTn>
                              </p:par>
                            </p:childTnLst>
                          </p:cTn>
                        </p:par>
                        <p:par>
                          <p:cTn id="125" fill="hold">
                            <p:stCondLst>
                              <p:cond delay="6750"/>
                            </p:stCondLst>
                            <p:childTnLst>
                              <p:par>
                                <p:cTn id="126" presetID="2" presetClass="entr" presetSubtype="1" decel="100000" fill="hold" grpId="0" nodeType="afterEffect">
                                  <p:stCondLst>
                                    <p:cond delay="0"/>
                                  </p:stCondLst>
                                  <p:childTnLst>
                                    <p:set>
                                      <p:cBhvr>
                                        <p:cTn id="127" dur="1" fill="hold">
                                          <p:stCondLst>
                                            <p:cond delay="0"/>
                                          </p:stCondLst>
                                        </p:cTn>
                                        <p:tgtEl>
                                          <p:spTgt spid="70"/>
                                        </p:tgtEl>
                                        <p:attrNameLst>
                                          <p:attrName>style.visibility</p:attrName>
                                        </p:attrNameLst>
                                      </p:cBhvr>
                                      <p:to>
                                        <p:strVal val="visible"/>
                                      </p:to>
                                    </p:set>
                                    <p:anim calcmode="lin" valueType="num">
                                      <p:cBhvr additive="base">
                                        <p:cTn id="128" dur="1250" fill="hold"/>
                                        <p:tgtEl>
                                          <p:spTgt spid="70"/>
                                        </p:tgtEl>
                                        <p:attrNameLst>
                                          <p:attrName>ppt_x</p:attrName>
                                        </p:attrNameLst>
                                      </p:cBhvr>
                                      <p:tavLst>
                                        <p:tav tm="0">
                                          <p:val>
                                            <p:strVal val="#ppt_x"/>
                                          </p:val>
                                        </p:tav>
                                        <p:tav tm="100000">
                                          <p:val>
                                            <p:strVal val="#ppt_x"/>
                                          </p:val>
                                        </p:tav>
                                      </p:tavLst>
                                    </p:anim>
                                    <p:anim calcmode="lin" valueType="num">
                                      <p:cBhvr additive="base">
                                        <p:cTn id="129" dur="1250" fill="hold"/>
                                        <p:tgtEl>
                                          <p:spTgt spid="70"/>
                                        </p:tgtEl>
                                        <p:attrNameLst>
                                          <p:attrName>ppt_y</p:attrName>
                                        </p:attrNameLst>
                                      </p:cBhvr>
                                      <p:tavLst>
                                        <p:tav tm="0">
                                          <p:val>
                                            <p:strVal val="0-#ppt_h/2"/>
                                          </p:val>
                                        </p:tav>
                                        <p:tav tm="100000">
                                          <p:val>
                                            <p:strVal val="#ppt_y"/>
                                          </p:val>
                                        </p:tav>
                                      </p:tavLst>
                                    </p:anim>
                                  </p:childTnLst>
                                </p:cTn>
                              </p:par>
                              <p:par>
                                <p:cTn id="130" presetID="2" presetClass="entr" presetSubtype="1" decel="100000" fill="hold" grpId="0" nodeType="withEffect">
                                  <p:stCondLst>
                                    <p:cond delay="0"/>
                                  </p:stCondLst>
                                  <p:childTnLst>
                                    <p:set>
                                      <p:cBhvr>
                                        <p:cTn id="131" dur="1" fill="hold">
                                          <p:stCondLst>
                                            <p:cond delay="0"/>
                                          </p:stCondLst>
                                        </p:cTn>
                                        <p:tgtEl>
                                          <p:spTgt spid="59">
                                            <p:txEl>
                                              <p:pRg st="0" end="0"/>
                                            </p:txEl>
                                          </p:spTgt>
                                        </p:tgtEl>
                                        <p:attrNameLst>
                                          <p:attrName>style.visibility</p:attrName>
                                        </p:attrNameLst>
                                      </p:cBhvr>
                                      <p:to>
                                        <p:strVal val="visible"/>
                                      </p:to>
                                    </p:set>
                                    <p:anim calcmode="lin" valueType="num">
                                      <p:cBhvr additive="base">
                                        <p:cTn id="132" dur="1250" fill="hold"/>
                                        <p:tgtEl>
                                          <p:spTgt spid="59">
                                            <p:txEl>
                                              <p:pRg st="0" end="0"/>
                                            </p:txEl>
                                          </p:spTgt>
                                        </p:tgtEl>
                                        <p:attrNameLst>
                                          <p:attrName>ppt_x</p:attrName>
                                        </p:attrNameLst>
                                      </p:cBhvr>
                                      <p:tavLst>
                                        <p:tav tm="0">
                                          <p:val>
                                            <p:strVal val="#ppt_x"/>
                                          </p:val>
                                        </p:tav>
                                        <p:tav tm="100000">
                                          <p:val>
                                            <p:strVal val="#ppt_x"/>
                                          </p:val>
                                        </p:tav>
                                      </p:tavLst>
                                    </p:anim>
                                    <p:anim calcmode="lin" valueType="num">
                                      <p:cBhvr additive="base">
                                        <p:cTn id="133" dur="1250" fill="hold"/>
                                        <p:tgtEl>
                                          <p:spTgt spid="59">
                                            <p:txEl>
                                              <p:pRg st="0" end="0"/>
                                            </p:txEl>
                                          </p:spTgt>
                                        </p:tgtEl>
                                        <p:attrNameLst>
                                          <p:attrName>ppt_y</p:attrName>
                                        </p:attrNameLst>
                                      </p:cBhvr>
                                      <p:tavLst>
                                        <p:tav tm="0">
                                          <p:val>
                                            <p:strVal val="0-#ppt_h/2"/>
                                          </p:val>
                                        </p:tav>
                                        <p:tav tm="100000">
                                          <p:val>
                                            <p:strVal val="#ppt_y"/>
                                          </p:val>
                                        </p:tav>
                                      </p:tavLst>
                                    </p:anim>
                                  </p:childTnLst>
                                </p:cTn>
                              </p:par>
                              <p:par>
                                <p:cTn id="134" presetID="22" presetClass="entr" presetSubtype="2" fill="hold" grpId="1" nodeType="withEffect">
                                  <p:stCondLst>
                                    <p:cond delay="0"/>
                                  </p:stCondLst>
                                  <p:childTnLst>
                                    <p:set>
                                      <p:cBhvr>
                                        <p:cTn id="135" dur="1" fill="hold">
                                          <p:stCondLst>
                                            <p:cond delay="0"/>
                                          </p:stCondLst>
                                        </p:cTn>
                                        <p:tgtEl>
                                          <p:spTgt spid="59">
                                            <p:txEl>
                                              <p:pRg st="0" end="0"/>
                                            </p:txEl>
                                          </p:spTgt>
                                        </p:tgtEl>
                                        <p:attrNameLst>
                                          <p:attrName>style.visibility</p:attrName>
                                        </p:attrNameLst>
                                      </p:cBhvr>
                                      <p:to>
                                        <p:strVal val="visible"/>
                                      </p:to>
                                    </p:set>
                                    <p:animEffect transition="in" filter="wipe(right)">
                                      <p:cBhvr>
                                        <p:cTn id="136" dur="1000"/>
                                        <p:tgtEl>
                                          <p:spTgt spid="59">
                                            <p:txEl>
                                              <p:pRg st="0" end="0"/>
                                            </p:txEl>
                                          </p:spTgt>
                                        </p:tgtEl>
                                      </p:cBhvr>
                                    </p:animEffect>
                                  </p:childTnLst>
                                </p:cTn>
                              </p:par>
                              <p:par>
                                <p:cTn id="137" presetID="2" presetClass="entr" presetSubtype="1" decel="100000" fill="hold" grpId="0" nodeType="withEffect">
                                  <p:stCondLst>
                                    <p:cond delay="0"/>
                                  </p:stCondLst>
                                  <p:childTnLst>
                                    <p:set>
                                      <p:cBhvr>
                                        <p:cTn id="138" dur="1" fill="hold">
                                          <p:stCondLst>
                                            <p:cond delay="0"/>
                                          </p:stCondLst>
                                        </p:cTn>
                                        <p:tgtEl>
                                          <p:spTgt spid="78"/>
                                        </p:tgtEl>
                                        <p:attrNameLst>
                                          <p:attrName>style.visibility</p:attrName>
                                        </p:attrNameLst>
                                      </p:cBhvr>
                                      <p:to>
                                        <p:strVal val="visible"/>
                                      </p:to>
                                    </p:set>
                                    <p:anim calcmode="lin" valueType="num">
                                      <p:cBhvr additive="base">
                                        <p:cTn id="139" dur="1250" fill="hold"/>
                                        <p:tgtEl>
                                          <p:spTgt spid="78"/>
                                        </p:tgtEl>
                                        <p:attrNameLst>
                                          <p:attrName>ppt_x</p:attrName>
                                        </p:attrNameLst>
                                      </p:cBhvr>
                                      <p:tavLst>
                                        <p:tav tm="0">
                                          <p:val>
                                            <p:strVal val="#ppt_x"/>
                                          </p:val>
                                        </p:tav>
                                        <p:tav tm="100000">
                                          <p:val>
                                            <p:strVal val="#ppt_x"/>
                                          </p:val>
                                        </p:tav>
                                      </p:tavLst>
                                    </p:anim>
                                    <p:anim calcmode="lin" valueType="num">
                                      <p:cBhvr additive="base">
                                        <p:cTn id="140" dur="1250" fill="hold"/>
                                        <p:tgtEl>
                                          <p:spTgt spid="78"/>
                                        </p:tgtEl>
                                        <p:attrNameLst>
                                          <p:attrName>ppt_y</p:attrName>
                                        </p:attrNameLst>
                                      </p:cBhvr>
                                      <p:tavLst>
                                        <p:tav tm="0">
                                          <p:val>
                                            <p:strVal val="0-#ppt_h/2"/>
                                          </p:val>
                                        </p:tav>
                                        <p:tav tm="100000">
                                          <p:val>
                                            <p:strVal val="#ppt_y"/>
                                          </p:val>
                                        </p:tav>
                                      </p:tavLst>
                                    </p:anim>
                                  </p:childTnLst>
                                </p:cTn>
                              </p:par>
                              <p:par>
                                <p:cTn id="141" presetID="22" presetClass="entr" presetSubtype="2" fill="hold" grpId="1" nodeType="withEffect">
                                  <p:stCondLst>
                                    <p:cond delay="0"/>
                                  </p:stCondLst>
                                  <p:childTnLst>
                                    <p:set>
                                      <p:cBhvr>
                                        <p:cTn id="142" dur="1" fill="hold">
                                          <p:stCondLst>
                                            <p:cond delay="0"/>
                                          </p:stCondLst>
                                        </p:cTn>
                                        <p:tgtEl>
                                          <p:spTgt spid="78"/>
                                        </p:tgtEl>
                                        <p:attrNameLst>
                                          <p:attrName>style.visibility</p:attrName>
                                        </p:attrNameLst>
                                      </p:cBhvr>
                                      <p:to>
                                        <p:strVal val="visible"/>
                                      </p:to>
                                    </p:set>
                                    <p:animEffect transition="in" filter="wipe(right)">
                                      <p:cBhvr>
                                        <p:cTn id="143" dur="1250"/>
                                        <p:tgtEl>
                                          <p:spTgt spid="78"/>
                                        </p:tgtEl>
                                      </p:cBhvr>
                                    </p:animEffect>
                                  </p:childTnLst>
                                </p:cTn>
                              </p:par>
                              <p:par>
                                <p:cTn id="144" presetID="2" presetClass="entr" presetSubtype="1" decel="100000" fill="hold" grpId="0" nodeType="withEffect">
                                  <p:stCondLst>
                                    <p:cond delay="0"/>
                                  </p:stCondLst>
                                  <p:childTnLst>
                                    <p:set>
                                      <p:cBhvr>
                                        <p:cTn id="145" dur="1" fill="hold">
                                          <p:stCondLst>
                                            <p:cond delay="0"/>
                                          </p:stCondLst>
                                        </p:cTn>
                                        <p:tgtEl>
                                          <p:spTgt spid="15"/>
                                        </p:tgtEl>
                                        <p:attrNameLst>
                                          <p:attrName>style.visibility</p:attrName>
                                        </p:attrNameLst>
                                      </p:cBhvr>
                                      <p:to>
                                        <p:strVal val="visible"/>
                                      </p:to>
                                    </p:set>
                                    <p:anim calcmode="lin" valueType="num">
                                      <p:cBhvr additive="base">
                                        <p:cTn id="146" dur="1250" fill="hold"/>
                                        <p:tgtEl>
                                          <p:spTgt spid="15"/>
                                        </p:tgtEl>
                                        <p:attrNameLst>
                                          <p:attrName>ppt_x</p:attrName>
                                        </p:attrNameLst>
                                      </p:cBhvr>
                                      <p:tavLst>
                                        <p:tav tm="0">
                                          <p:val>
                                            <p:strVal val="#ppt_x"/>
                                          </p:val>
                                        </p:tav>
                                        <p:tav tm="100000">
                                          <p:val>
                                            <p:strVal val="#ppt_x"/>
                                          </p:val>
                                        </p:tav>
                                      </p:tavLst>
                                    </p:anim>
                                    <p:anim calcmode="lin" valueType="num">
                                      <p:cBhvr additive="base">
                                        <p:cTn id="147" dur="1250" fill="hold"/>
                                        <p:tgtEl>
                                          <p:spTgt spid="15"/>
                                        </p:tgtEl>
                                        <p:attrNameLst>
                                          <p:attrName>ppt_y</p:attrName>
                                        </p:attrNameLst>
                                      </p:cBhvr>
                                      <p:tavLst>
                                        <p:tav tm="0">
                                          <p:val>
                                            <p:strVal val="0-#ppt_h/2"/>
                                          </p:val>
                                        </p:tav>
                                        <p:tav tm="100000">
                                          <p:val>
                                            <p:strVal val="#ppt_y"/>
                                          </p:val>
                                        </p:tav>
                                      </p:tavLst>
                                    </p:anim>
                                  </p:childTnLst>
                                </p:cTn>
                              </p:par>
                              <p:par>
                                <p:cTn id="148" presetID="2" presetClass="entr" presetSubtype="1" decel="100000" fill="hold" grpId="0" nodeType="withEffect">
                                  <p:stCondLst>
                                    <p:cond delay="0"/>
                                  </p:stCondLst>
                                  <p:childTnLst>
                                    <p:set>
                                      <p:cBhvr>
                                        <p:cTn id="149" dur="1" fill="hold">
                                          <p:stCondLst>
                                            <p:cond delay="0"/>
                                          </p:stCondLst>
                                        </p:cTn>
                                        <p:tgtEl>
                                          <p:spTgt spid="68"/>
                                        </p:tgtEl>
                                        <p:attrNameLst>
                                          <p:attrName>style.visibility</p:attrName>
                                        </p:attrNameLst>
                                      </p:cBhvr>
                                      <p:to>
                                        <p:strVal val="visible"/>
                                      </p:to>
                                    </p:set>
                                    <p:anim calcmode="lin" valueType="num">
                                      <p:cBhvr additive="base">
                                        <p:cTn id="150" dur="1250" fill="hold"/>
                                        <p:tgtEl>
                                          <p:spTgt spid="68"/>
                                        </p:tgtEl>
                                        <p:attrNameLst>
                                          <p:attrName>ppt_x</p:attrName>
                                        </p:attrNameLst>
                                      </p:cBhvr>
                                      <p:tavLst>
                                        <p:tav tm="0">
                                          <p:val>
                                            <p:strVal val="#ppt_x"/>
                                          </p:val>
                                        </p:tav>
                                        <p:tav tm="100000">
                                          <p:val>
                                            <p:strVal val="#ppt_x"/>
                                          </p:val>
                                        </p:tav>
                                      </p:tavLst>
                                    </p:anim>
                                    <p:anim calcmode="lin" valueType="num">
                                      <p:cBhvr additive="base">
                                        <p:cTn id="151" dur="1250" fill="hold"/>
                                        <p:tgtEl>
                                          <p:spTgt spid="68"/>
                                        </p:tgtEl>
                                        <p:attrNameLst>
                                          <p:attrName>ppt_y</p:attrName>
                                        </p:attrNameLst>
                                      </p:cBhvr>
                                      <p:tavLst>
                                        <p:tav tm="0">
                                          <p:val>
                                            <p:strVal val="0-#ppt_h/2"/>
                                          </p:val>
                                        </p:tav>
                                        <p:tav tm="100000">
                                          <p:val>
                                            <p:strVal val="#ppt_y"/>
                                          </p:val>
                                        </p:tav>
                                      </p:tavLst>
                                    </p:anim>
                                  </p:childTnLst>
                                </p:cTn>
                              </p:par>
                              <p:par>
                                <p:cTn id="152" presetID="22" presetClass="entr" presetSubtype="8" fill="hold" grpId="1" nodeType="withEffect">
                                  <p:stCondLst>
                                    <p:cond delay="0"/>
                                  </p:stCondLst>
                                  <p:childTnLst>
                                    <p:set>
                                      <p:cBhvr>
                                        <p:cTn id="153" dur="1" fill="hold">
                                          <p:stCondLst>
                                            <p:cond delay="0"/>
                                          </p:stCondLst>
                                        </p:cTn>
                                        <p:tgtEl>
                                          <p:spTgt spid="68"/>
                                        </p:tgtEl>
                                        <p:attrNameLst>
                                          <p:attrName>style.visibility</p:attrName>
                                        </p:attrNameLst>
                                      </p:cBhvr>
                                      <p:to>
                                        <p:strVal val="visible"/>
                                      </p:to>
                                    </p:set>
                                    <p:animEffect transition="in" filter="wipe(left)">
                                      <p:cBhvr>
                                        <p:cTn id="154" dur="1250"/>
                                        <p:tgtEl>
                                          <p:spTgt spid="68"/>
                                        </p:tgtEl>
                                      </p:cBhvr>
                                    </p:animEffect>
                                  </p:childTnLst>
                                </p:cTn>
                              </p:par>
                              <p:par>
                                <p:cTn id="155" presetID="2" presetClass="entr" presetSubtype="2" decel="100000" fill="hold" grpId="0" nodeType="withEffect">
                                  <p:stCondLst>
                                    <p:cond delay="500"/>
                                  </p:stCondLst>
                                  <p:childTnLst>
                                    <p:set>
                                      <p:cBhvr>
                                        <p:cTn id="156" dur="1" fill="hold">
                                          <p:stCondLst>
                                            <p:cond delay="0"/>
                                          </p:stCondLst>
                                        </p:cTn>
                                        <p:tgtEl>
                                          <p:spTgt spid="74">
                                            <p:txEl>
                                              <p:pRg st="0" end="0"/>
                                            </p:txEl>
                                          </p:spTgt>
                                        </p:tgtEl>
                                        <p:attrNameLst>
                                          <p:attrName>style.visibility</p:attrName>
                                        </p:attrNameLst>
                                      </p:cBhvr>
                                      <p:to>
                                        <p:strVal val="visible"/>
                                      </p:to>
                                    </p:set>
                                    <p:anim calcmode="lin" valueType="num">
                                      <p:cBhvr additive="base">
                                        <p:cTn id="157" dur="1000" fill="hold"/>
                                        <p:tgtEl>
                                          <p:spTgt spid="74">
                                            <p:txEl>
                                              <p:pRg st="0" end="0"/>
                                            </p:txEl>
                                          </p:spTgt>
                                        </p:tgtEl>
                                        <p:attrNameLst>
                                          <p:attrName>ppt_x</p:attrName>
                                        </p:attrNameLst>
                                      </p:cBhvr>
                                      <p:tavLst>
                                        <p:tav tm="0">
                                          <p:val>
                                            <p:strVal val="1+#ppt_w/2"/>
                                          </p:val>
                                        </p:tav>
                                        <p:tav tm="100000">
                                          <p:val>
                                            <p:strVal val="#ppt_x"/>
                                          </p:val>
                                        </p:tav>
                                      </p:tavLst>
                                    </p:anim>
                                    <p:anim calcmode="lin" valueType="num">
                                      <p:cBhvr additive="base">
                                        <p:cTn id="158" dur="1000" fill="hold"/>
                                        <p:tgtEl>
                                          <p:spTgt spid="74">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P spid="78" grpId="1" animBg="1"/>
      <p:bldP spid="68" grpId="0" animBg="1"/>
      <p:bldP spid="68" grpId="1" animBg="1"/>
      <p:bldP spid="36" grpId="0" animBg="1"/>
      <p:bldP spid="36" grpId="1" animBg="1"/>
      <p:bldP spid="30" grpId="0" animBg="1"/>
      <p:bldP spid="30" grpId="1" animBg="1"/>
      <p:bldP spid="33" grpId="0" animBg="1"/>
      <p:bldP spid="33" grpId="1" animBg="1"/>
      <p:bldP spid="66" grpId="0" animBg="1"/>
      <p:bldP spid="66" grpId="1" animBg="1"/>
      <p:bldP spid="63" grpId="0" animBg="1"/>
      <p:bldP spid="63" grpId="1" animBg="1"/>
      <p:bldP spid="59" grpId="0" build="p">
        <p:tmplLst>
          <p:tmpl lvl="1">
            <p:tnLst>
              <p:par>
                <p:cTn presetID="2" presetClass="entr" presetSubtype="1" decel="100000" fill="hold" nodeType="withEffect">
                  <p:stCondLst>
                    <p:cond delay="0"/>
                  </p:stCondLst>
                  <p:childTnLst>
                    <p:set>
                      <p:cBhvr>
                        <p:cTn dur="1" fill="hold">
                          <p:stCondLst>
                            <p:cond delay="0"/>
                          </p:stCondLst>
                        </p:cTn>
                        <p:tgtEl>
                          <p:spTgt spid="59"/>
                        </p:tgtEl>
                        <p:attrNameLst>
                          <p:attrName>style.visibility</p:attrName>
                        </p:attrNameLst>
                      </p:cBhvr>
                      <p:to>
                        <p:strVal val="visible"/>
                      </p:to>
                    </p:set>
                    <p:anim calcmode="lin" valueType="num">
                      <p:cBhvr additive="base">
                        <p:cTn dur="1250" fill="hold"/>
                        <p:tgtEl>
                          <p:spTgt spid="59"/>
                        </p:tgtEl>
                        <p:attrNameLst>
                          <p:attrName>ppt_x</p:attrName>
                        </p:attrNameLst>
                      </p:cBhvr>
                      <p:tavLst>
                        <p:tav tm="0">
                          <p:val>
                            <p:strVal val="#ppt_x"/>
                          </p:val>
                        </p:tav>
                        <p:tav tm="100000">
                          <p:val>
                            <p:strVal val="#ppt_x"/>
                          </p:val>
                        </p:tav>
                      </p:tavLst>
                    </p:anim>
                    <p:anim calcmode="lin" valueType="num">
                      <p:cBhvr additive="base">
                        <p:cTn dur="1250" fill="hold"/>
                        <p:tgtEl>
                          <p:spTgt spid="59"/>
                        </p:tgtEl>
                        <p:attrNameLst>
                          <p:attrName>ppt_y</p:attrName>
                        </p:attrNameLst>
                      </p:cBhvr>
                      <p:tavLst>
                        <p:tav tm="0">
                          <p:val>
                            <p:strVal val="0-#ppt_h/2"/>
                          </p:val>
                        </p:tav>
                        <p:tav tm="100000">
                          <p:val>
                            <p:strVal val="#ppt_y"/>
                          </p:val>
                        </p:tav>
                      </p:tavLst>
                    </p:anim>
                  </p:childTnLst>
                </p:cTn>
              </p:par>
            </p:tnLst>
          </p:tmpl>
        </p:tmplLst>
      </p:bldP>
      <p:bldP spid="59" grpId="1" build="p">
        <p:tmplLst>
          <p:tmpl lvl="1">
            <p:tnLst>
              <p:par>
                <p:cTn presetID="22" presetClass="entr" presetSubtype="2" fill="hold" nodeType="withEffect">
                  <p:stCondLst>
                    <p:cond delay="0"/>
                  </p:stCondLst>
                  <p:childTnLst>
                    <p:set>
                      <p:cBhvr>
                        <p:cTn dur="1" fill="hold">
                          <p:stCondLst>
                            <p:cond delay="0"/>
                          </p:stCondLst>
                        </p:cTn>
                        <p:tgtEl>
                          <p:spTgt spid="59"/>
                        </p:tgtEl>
                        <p:attrNameLst>
                          <p:attrName>style.visibility</p:attrName>
                        </p:attrNameLst>
                      </p:cBhvr>
                      <p:to>
                        <p:strVal val="visible"/>
                      </p:to>
                    </p:set>
                    <p:animEffect transition="in" filter="wipe(right)">
                      <p:cBhvr>
                        <p:cTn dur="1000"/>
                        <p:tgtEl>
                          <p:spTgt spid="59"/>
                        </p:tgtEl>
                      </p:cBhvr>
                    </p:animEffect>
                  </p:childTnLst>
                </p:cTn>
              </p:par>
            </p:tnLst>
          </p:tmpl>
        </p:tmplLst>
      </p:bldP>
      <p:bldP spid="61" grpId="0" build="p">
        <p:tmplLst>
          <p:tmpl lvl="1">
            <p:tnLst>
              <p:par>
                <p:cTn presetID="2" presetClass="entr" presetSubtype="1" decel="100000" fill="hold" nodeType="withEffect">
                  <p:stCondLst>
                    <p:cond delay="0"/>
                  </p:stCondLst>
                  <p:childTnLst>
                    <p:set>
                      <p:cBhvr>
                        <p:cTn dur="1" fill="hold">
                          <p:stCondLst>
                            <p:cond delay="0"/>
                          </p:stCondLst>
                        </p:cTn>
                        <p:tgtEl>
                          <p:spTgt spid="61"/>
                        </p:tgtEl>
                        <p:attrNameLst>
                          <p:attrName>style.visibility</p:attrName>
                        </p:attrNameLst>
                      </p:cBhvr>
                      <p:to>
                        <p:strVal val="visible"/>
                      </p:to>
                    </p:set>
                    <p:anim calcmode="lin" valueType="num">
                      <p:cBhvr additive="base">
                        <p:cTn dur="1250" fill="hold"/>
                        <p:tgtEl>
                          <p:spTgt spid="61"/>
                        </p:tgtEl>
                        <p:attrNameLst>
                          <p:attrName>ppt_x</p:attrName>
                        </p:attrNameLst>
                      </p:cBhvr>
                      <p:tavLst>
                        <p:tav tm="0">
                          <p:val>
                            <p:strVal val="#ppt_x"/>
                          </p:val>
                        </p:tav>
                        <p:tav tm="100000">
                          <p:val>
                            <p:strVal val="#ppt_x"/>
                          </p:val>
                        </p:tav>
                      </p:tavLst>
                    </p:anim>
                    <p:anim calcmode="lin" valueType="num">
                      <p:cBhvr additive="base">
                        <p:cTn dur="1250" fill="hold"/>
                        <p:tgtEl>
                          <p:spTgt spid="61"/>
                        </p:tgtEl>
                        <p:attrNameLst>
                          <p:attrName>ppt_y</p:attrName>
                        </p:attrNameLst>
                      </p:cBhvr>
                      <p:tavLst>
                        <p:tav tm="0">
                          <p:val>
                            <p:strVal val="0-#ppt_h/2"/>
                          </p:val>
                        </p:tav>
                        <p:tav tm="100000">
                          <p:val>
                            <p:strVal val="#ppt_y"/>
                          </p:val>
                        </p:tav>
                      </p:tavLst>
                    </p:anim>
                  </p:childTnLst>
                </p:cTn>
              </p:par>
            </p:tnLst>
          </p:tmpl>
        </p:tmplLst>
      </p:bldP>
      <p:bldP spid="61" grpId="1" build="p">
        <p:tmplLst>
          <p:tmpl lvl="1">
            <p:tnLst>
              <p:par>
                <p:cTn presetID="22" presetClass="entr" presetSubtype="2" fill="hold" nodeType="withEffect">
                  <p:stCondLst>
                    <p:cond delay="0"/>
                  </p:stCondLst>
                  <p:childTnLst>
                    <p:set>
                      <p:cBhvr>
                        <p:cTn dur="1" fill="hold">
                          <p:stCondLst>
                            <p:cond delay="0"/>
                          </p:stCondLst>
                        </p:cTn>
                        <p:tgtEl>
                          <p:spTgt spid="61"/>
                        </p:tgtEl>
                        <p:attrNameLst>
                          <p:attrName>style.visibility</p:attrName>
                        </p:attrNameLst>
                      </p:cBhvr>
                      <p:to>
                        <p:strVal val="visible"/>
                      </p:to>
                    </p:set>
                    <p:animEffect transition="in" filter="wipe(right)">
                      <p:cBhvr>
                        <p:cTn dur="1000"/>
                        <p:tgtEl>
                          <p:spTgt spid="61"/>
                        </p:tgtEl>
                      </p:cBhvr>
                    </p:animEffect>
                  </p:childTnLst>
                </p:cTn>
              </p:par>
            </p:tnLst>
          </p:tmpl>
        </p:tmplLst>
      </p:bldP>
      <p:bldP spid="62" grpId="0" build="p">
        <p:tmplLst>
          <p:tmpl lvl="1">
            <p:tnLst>
              <p:par>
                <p:cTn presetID="2" presetClass="entr" presetSubtype="1" decel="100000" fill="hold" nodeType="withEffect">
                  <p:stCondLst>
                    <p:cond delay="0"/>
                  </p:stCondLst>
                  <p:childTnLst>
                    <p:set>
                      <p:cBhvr>
                        <p:cTn dur="1" fill="hold">
                          <p:stCondLst>
                            <p:cond delay="0"/>
                          </p:stCondLst>
                        </p:cTn>
                        <p:tgtEl>
                          <p:spTgt spid="62"/>
                        </p:tgtEl>
                        <p:attrNameLst>
                          <p:attrName>style.visibility</p:attrName>
                        </p:attrNameLst>
                      </p:cBhvr>
                      <p:to>
                        <p:strVal val="visible"/>
                      </p:to>
                    </p:set>
                    <p:anim calcmode="lin" valueType="num">
                      <p:cBhvr additive="base">
                        <p:cTn dur="1250" fill="hold"/>
                        <p:tgtEl>
                          <p:spTgt spid="62"/>
                        </p:tgtEl>
                        <p:attrNameLst>
                          <p:attrName>ppt_x</p:attrName>
                        </p:attrNameLst>
                      </p:cBhvr>
                      <p:tavLst>
                        <p:tav tm="0">
                          <p:val>
                            <p:strVal val="#ppt_x"/>
                          </p:val>
                        </p:tav>
                        <p:tav tm="100000">
                          <p:val>
                            <p:strVal val="#ppt_x"/>
                          </p:val>
                        </p:tav>
                      </p:tavLst>
                    </p:anim>
                    <p:anim calcmode="lin" valueType="num">
                      <p:cBhvr additive="base">
                        <p:cTn dur="1250" fill="hold"/>
                        <p:tgtEl>
                          <p:spTgt spid="62"/>
                        </p:tgtEl>
                        <p:attrNameLst>
                          <p:attrName>ppt_y</p:attrName>
                        </p:attrNameLst>
                      </p:cBhvr>
                      <p:tavLst>
                        <p:tav tm="0">
                          <p:val>
                            <p:strVal val="0-#ppt_h/2"/>
                          </p:val>
                        </p:tav>
                        <p:tav tm="100000">
                          <p:val>
                            <p:strVal val="#ppt_y"/>
                          </p:val>
                        </p:tav>
                      </p:tavLst>
                    </p:anim>
                  </p:childTnLst>
                </p:cTn>
              </p:par>
            </p:tnLst>
          </p:tmpl>
        </p:tmplLst>
      </p:bldP>
      <p:bldP spid="62" grpId="1" build="p">
        <p:tmplLst>
          <p:tmpl lvl="1">
            <p:tnLst>
              <p:par>
                <p:cTn presetID="22" presetClass="entr" presetSubtype="2" fill="hold" nodeType="withEffect">
                  <p:stCondLst>
                    <p:cond delay="0"/>
                  </p:stCondLst>
                  <p:childTnLst>
                    <p:set>
                      <p:cBhvr>
                        <p:cTn dur="1" fill="hold">
                          <p:stCondLst>
                            <p:cond delay="0"/>
                          </p:stCondLst>
                        </p:cTn>
                        <p:tgtEl>
                          <p:spTgt spid="62"/>
                        </p:tgtEl>
                        <p:attrNameLst>
                          <p:attrName>style.visibility</p:attrName>
                        </p:attrNameLst>
                      </p:cBhvr>
                      <p:to>
                        <p:strVal val="visible"/>
                      </p:to>
                    </p:set>
                    <p:animEffect transition="in" filter="wipe(right)">
                      <p:cBhvr>
                        <p:cTn dur="1000"/>
                        <p:tgtEl>
                          <p:spTgt spid="62"/>
                        </p:tgtEl>
                      </p:cBhvr>
                    </p:animEffect>
                  </p:childTnLst>
                </p:cTn>
              </p:par>
            </p:tnLst>
          </p:tmpl>
        </p:tmplLst>
      </p:bldP>
      <p:bldP spid="64" grpId="0" build="p">
        <p:tmplLst>
          <p:tmpl lvl="1">
            <p:tnLst>
              <p:par>
                <p:cTn presetID="2" presetClass="entr" presetSubtype="1" decel="100000" fill="hold" nodeType="withEffect">
                  <p:stCondLst>
                    <p:cond delay="0"/>
                  </p:stCondLst>
                  <p:childTnLst>
                    <p:set>
                      <p:cBhvr>
                        <p:cTn dur="1" fill="hold">
                          <p:stCondLst>
                            <p:cond delay="0"/>
                          </p:stCondLst>
                        </p:cTn>
                        <p:tgtEl>
                          <p:spTgt spid="64"/>
                        </p:tgtEl>
                        <p:attrNameLst>
                          <p:attrName>style.visibility</p:attrName>
                        </p:attrNameLst>
                      </p:cBhvr>
                      <p:to>
                        <p:strVal val="visible"/>
                      </p:to>
                    </p:set>
                    <p:anim calcmode="lin" valueType="num">
                      <p:cBhvr additive="base">
                        <p:cTn dur="1250" fill="hold"/>
                        <p:tgtEl>
                          <p:spTgt spid="64"/>
                        </p:tgtEl>
                        <p:attrNameLst>
                          <p:attrName>ppt_x</p:attrName>
                        </p:attrNameLst>
                      </p:cBhvr>
                      <p:tavLst>
                        <p:tav tm="0">
                          <p:val>
                            <p:strVal val="#ppt_x"/>
                          </p:val>
                        </p:tav>
                        <p:tav tm="100000">
                          <p:val>
                            <p:strVal val="#ppt_x"/>
                          </p:val>
                        </p:tav>
                      </p:tavLst>
                    </p:anim>
                    <p:anim calcmode="lin" valueType="num">
                      <p:cBhvr additive="base">
                        <p:cTn dur="1250" fill="hold"/>
                        <p:tgtEl>
                          <p:spTgt spid="64"/>
                        </p:tgtEl>
                        <p:attrNameLst>
                          <p:attrName>ppt_y</p:attrName>
                        </p:attrNameLst>
                      </p:cBhvr>
                      <p:tavLst>
                        <p:tav tm="0">
                          <p:val>
                            <p:strVal val="0-#ppt_h/2"/>
                          </p:val>
                        </p:tav>
                        <p:tav tm="100000">
                          <p:val>
                            <p:strVal val="#ppt_y"/>
                          </p:val>
                        </p:tav>
                      </p:tavLst>
                    </p:anim>
                  </p:childTnLst>
                </p:cTn>
              </p:par>
            </p:tnLst>
          </p:tmpl>
        </p:tmplLst>
      </p:bldP>
      <p:bldP spid="64" grpId="1" build="p">
        <p:tmplLst>
          <p:tmpl lvl="1">
            <p:tnLst>
              <p:par>
                <p:cTn presetID="22" presetClass="entr" presetSubtype="2" fill="hold" nodeType="withEffect">
                  <p:stCondLst>
                    <p:cond delay="0"/>
                  </p:stCondLst>
                  <p:childTnLst>
                    <p:set>
                      <p:cBhvr>
                        <p:cTn dur="1" fill="hold">
                          <p:stCondLst>
                            <p:cond delay="0"/>
                          </p:stCondLst>
                        </p:cTn>
                        <p:tgtEl>
                          <p:spTgt spid="64"/>
                        </p:tgtEl>
                        <p:attrNameLst>
                          <p:attrName>style.visibility</p:attrName>
                        </p:attrNameLst>
                      </p:cBhvr>
                      <p:to>
                        <p:strVal val="visible"/>
                      </p:to>
                    </p:set>
                    <p:animEffect transition="in" filter="wipe(right)">
                      <p:cBhvr>
                        <p:cTn dur="1000"/>
                        <p:tgtEl>
                          <p:spTgt spid="64"/>
                        </p:tgtEl>
                      </p:cBhvr>
                    </p:animEffect>
                  </p:childTnLst>
                </p:cTn>
              </p:par>
            </p:tnLst>
          </p:tmpl>
        </p:tmplLst>
      </p:bldP>
      <p:bldP spid="15" grpId="0"/>
      <p:bldP spid="65" grpId="0"/>
      <p:bldP spid="67" grpId="0"/>
      <p:bldP spid="69" grpId="0"/>
      <p:bldP spid="70" grpId="0"/>
      <p:bldP spid="71" grpId="0"/>
      <p:bldP spid="72" grpId="0"/>
      <p:bldP spid="73" grpId="0"/>
      <p:bldP spid="74" grpId="0" build="p">
        <p:tmplLst>
          <p:tmpl lvl="1">
            <p:tnLst>
              <p:par>
                <p:cTn presetID="2" presetClass="entr" presetSubtype="2" decel="100000" fill="hold" nodeType="withEffect">
                  <p:stCondLst>
                    <p:cond delay="50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fill="hold"/>
                        <p:tgtEl>
                          <p:spTgt spid="74"/>
                        </p:tgtEl>
                        <p:attrNameLst>
                          <p:attrName>ppt_x</p:attrName>
                        </p:attrNameLst>
                      </p:cBhvr>
                      <p:tavLst>
                        <p:tav tm="0">
                          <p:val>
                            <p:strVal val="1+#ppt_w/2"/>
                          </p:val>
                        </p:tav>
                        <p:tav tm="100000">
                          <p:val>
                            <p:strVal val="#ppt_x"/>
                          </p:val>
                        </p:tav>
                      </p:tavLst>
                    </p:anim>
                    <p:anim calcmode="lin" valueType="num">
                      <p:cBhvr additive="base">
                        <p:cTn dur="1000" fill="hold"/>
                        <p:tgtEl>
                          <p:spTgt spid="74"/>
                        </p:tgtEl>
                        <p:attrNameLst>
                          <p:attrName>ppt_y</p:attrName>
                        </p:attrNameLst>
                      </p:cBhvr>
                      <p:tavLst>
                        <p:tav tm="0">
                          <p:val>
                            <p:strVal val="#ppt_y"/>
                          </p:val>
                        </p:tav>
                        <p:tav tm="100000">
                          <p:val>
                            <p:strVal val="#ppt_y"/>
                          </p:val>
                        </p:tav>
                      </p:tavLst>
                    </p:anim>
                  </p:childTnLst>
                </p:cTn>
              </p:par>
            </p:tnLst>
          </p:tmpl>
        </p:tmplLst>
      </p:bldP>
      <p:bldP spid="75" grpId="0" build="p">
        <p:tmplLst>
          <p:tmpl lvl="1">
            <p:tnLst>
              <p:par>
                <p:cTn presetID="2" presetClass="entr" presetSubtype="2" decel="100000" fill="hold" nodeType="withEffect">
                  <p:stCondLst>
                    <p:cond delay="500"/>
                  </p:stCondLst>
                  <p:childTnLst>
                    <p:set>
                      <p:cBhvr>
                        <p:cTn dur="1" fill="hold">
                          <p:stCondLst>
                            <p:cond delay="0"/>
                          </p:stCondLst>
                        </p:cTn>
                        <p:tgtEl>
                          <p:spTgt spid="75"/>
                        </p:tgtEl>
                        <p:attrNameLst>
                          <p:attrName>style.visibility</p:attrName>
                        </p:attrNameLst>
                      </p:cBhvr>
                      <p:to>
                        <p:strVal val="visible"/>
                      </p:to>
                    </p:set>
                    <p:anim calcmode="lin" valueType="num">
                      <p:cBhvr additive="base">
                        <p:cTn dur="1000" fill="hold"/>
                        <p:tgtEl>
                          <p:spTgt spid="75"/>
                        </p:tgtEl>
                        <p:attrNameLst>
                          <p:attrName>ppt_x</p:attrName>
                        </p:attrNameLst>
                      </p:cBhvr>
                      <p:tavLst>
                        <p:tav tm="0">
                          <p:val>
                            <p:strVal val="1+#ppt_w/2"/>
                          </p:val>
                        </p:tav>
                        <p:tav tm="100000">
                          <p:val>
                            <p:strVal val="#ppt_x"/>
                          </p:val>
                        </p:tav>
                      </p:tavLst>
                    </p:anim>
                    <p:anim calcmode="lin" valueType="num">
                      <p:cBhvr additive="base">
                        <p:cTn dur="1000" fill="hold"/>
                        <p:tgtEl>
                          <p:spTgt spid="75"/>
                        </p:tgtEl>
                        <p:attrNameLst>
                          <p:attrName>ppt_y</p:attrName>
                        </p:attrNameLst>
                      </p:cBhvr>
                      <p:tavLst>
                        <p:tav tm="0">
                          <p:val>
                            <p:strVal val="#ppt_y"/>
                          </p:val>
                        </p:tav>
                        <p:tav tm="100000">
                          <p:val>
                            <p:strVal val="#ppt_y"/>
                          </p:val>
                        </p:tav>
                      </p:tavLst>
                    </p:anim>
                  </p:childTnLst>
                </p:cTn>
              </p:par>
            </p:tnLst>
          </p:tmpl>
        </p:tmplLst>
      </p:bldP>
      <p:bldP spid="76" grpId="0" build="p">
        <p:tmplLst>
          <p:tmpl lvl="1">
            <p:tnLst>
              <p:par>
                <p:cTn presetID="2" presetClass="entr" presetSubtype="2" decel="100000" fill="hold" nodeType="withEffect">
                  <p:stCondLst>
                    <p:cond delay="500"/>
                  </p:stCondLst>
                  <p:childTnLst>
                    <p:set>
                      <p:cBhvr>
                        <p:cTn dur="1" fill="hold">
                          <p:stCondLst>
                            <p:cond delay="0"/>
                          </p:stCondLst>
                        </p:cTn>
                        <p:tgtEl>
                          <p:spTgt spid="76"/>
                        </p:tgtEl>
                        <p:attrNameLst>
                          <p:attrName>style.visibility</p:attrName>
                        </p:attrNameLst>
                      </p:cBhvr>
                      <p:to>
                        <p:strVal val="visible"/>
                      </p:to>
                    </p:set>
                    <p:anim calcmode="lin" valueType="num">
                      <p:cBhvr additive="base">
                        <p:cTn dur="1000" fill="hold"/>
                        <p:tgtEl>
                          <p:spTgt spid="76"/>
                        </p:tgtEl>
                        <p:attrNameLst>
                          <p:attrName>ppt_x</p:attrName>
                        </p:attrNameLst>
                      </p:cBhvr>
                      <p:tavLst>
                        <p:tav tm="0">
                          <p:val>
                            <p:strVal val="1+#ppt_w/2"/>
                          </p:val>
                        </p:tav>
                        <p:tav tm="100000">
                          <p:val>
                            <p:strVal val="#ppt_x"/>
                          </p:val>
                        </p:tav>
                      </p:tavLst>
                    </p:anim>
                    <p:anim calcmode="lin" valueType="num">
                      <p:cBhvr additive="base">
                        <p:cTn dur="1000" fill="hold"/>
                        <p:tgtEl>
                          <p:spTgt spid="76"/>
                        </p:tgtEl>
                        <p:attrNameLst>
                          <p:attrName>ppt_y</p:attrName>
                        </p:attrNameLst>
                      </p:cBhvr>
                      <p:tavLst>
                        <p:tav tm="0">
                          <p:val>
                            <p:strVal val="#ppt_y"/>
                          </p:val>
                        </p:tav>
                        <p:tav tm="100000">
                          <p:val>
                            <p:strVal val="#ppt_y"/>
                          </p:val>
                        </p:tav>
                      </p:tavLst>
                    </p:anim>
                  </p:childTnLst>
                </p:cTn>
              </p:par>
            </p:tnLst>
          </p:tmpl>
        </p:tmplLst>
      </p:bldP>
      <p:bldP spid="77" grpId="0" build="p">
        <p:tmplLst>
          <p:tmpl lvl="1">
            <p:tnLst>
              <p:par>
                <p:cTn presetID="2" presetClass="entr" presetSubtype="2" decel="100000" fill="hold" nodeType="withEffect">
                  <p:stCondLst>
                    <p:cond delay="500"/>
                  </p:stCondLst>
                  <p:childTnLst>
                    <p:set>
                      <p:cBhvr>
                        <p:cTn dur="1" fill="hold">
                          <p:stCondLst>
                            <p:cond delay="0"/>
                          </p:stCondLst>
                        </p:cTn>
                        <p:tgtEl>
                          <p:spTgt spid="77"/>
                        </p:tgtEl>
                        <p:attrNameLst>
                          <p:attrName>style.visibility</p:attrName>
                        </p:attrNameLst>
                      </p:cBhvr>
                      <p:to>
                        <p:strVal val="visible"/>
                      </p:to>
                    </p:set>
                    <p:anim calcmode="lin" valueType="num">
                      <p:cBhvr additive="base">
                        <p:cTn dur="1000" fill="hold"/>
                        <p:tgtEl>
                          <p:spTgt spid="77"/>
                        </p:tgtEl>
                        <p:attrNameLst>
                          <p:attrName>ppt_x</p:attrName>
                        </p:attrNameLst>
                      </p:cBhvr>
                      <p:tavLst>
                        <p:tav tm="0">
                          <p:val>
                            <p:strVal val="1+#ppt_w/2"/>
                          </p:val>
                        </p:tav>
                        <p:tav tm="100000">
                          <p:val>
                            <p:strVal val="#ppt_x"/>
                          </p:val>
                        </p:tav>
                      </p:tavLst>
                    </p:anim>
                    <p:anim calcmode="lin" valueType="num">
                      <p:cBhvr additive="base">
                        <p:cTn dur="1000" fill="hold"/>
                        <p:tgtEl>
                          <p:spTgt spid="77"/>
                        </p:tgtEl>
                        <p:attrNameLst>
                          <p:attrName>ppt_y</p:attrName>
                        </p:attrNameLst>
                      </p:cBhvr>
                      <p:tavLst>
                        <p:tav tm="0">
                          <p:val>
                            <p:strVal val="#ppt_y"/>
                          </p:val>
                        </p:tav>
                        <p:tav tm="100000">
                          <p:val>
                            <p:strVal val="#ppt_y"/>
                          </p:val>
                        </p:tav>
                      </p:tavLst>
                    </p:anim>
                  </p:childTnLst>
                </p:cTn>
              </p:par>
            </p:tnLst>
          </p:tmpl>
        </p:tmplLst>
      </p:bldP>
      <p:bldP spid="82" grpId="0"/>
      <p:bldP spid="83" grpId="0" build="p">
        <p:tmplLst>
          <p:tmpl lvl="1">
            <p:tnLst>
              <p:par>
                <p:cTn presetID="22" presetClass="entr" presetSubtype="8" fill="hold" nodeType="withEffect">
                  <p:stCondLst>
                    <p:cond delay="0"/>
                  </p:stCondLst>
                  <p:childTnLst>
                    <p:set>
                      <p:cBhvr>
                        <p:cTn dur="1" fill="hold">
                          <p:stCondLst>
                            <p:cond delay="0"/>
                          </p:stCondLst>
                        </p:cTn>
                        <p:tgtEl>
                          <p:spTgt spid="83"/>
                        </p:tgtEl>
                        <p:attrNameLst>
                          <p:attrName>style.visibility</p:attrName>
                        </p:attrNameLst>
                      </p:cBhvr>
                      <p:to>
                        <p:strVal val="visible"/>
                      </p:to>
                    </p:set>
                    <p:animEffect transition="in" filter="wipe(left)">
                      <p:cBhvr>
                        <p:cTn dur="500"/>
                        <p:tgtEl>
                          <p:spTgt spid="83"/>
                        </p:tgtEl>
                      </p:cBhvr>
                    </p:animEffect>
                  </p:childTnLst>
                </p:cTn>
              </p:par>
            </p:tnLst>
          </p:tmpl>
        </p:tmplLst>
      </p:bldP>
      <p:bldP spid="84" grpId="0" animBg="1"/>
    </p:bld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5 Simple List">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2656478" y="2844325"/>
            <a:ext cx="659206" cy="65920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7" name="円/楕円 6"/>
          <p:cNvSpPr/>
          <p:nvPr userDrawn="1"/>
        </p:nvSpPr>
        <p:spPr>
          <a:xfrm>
            <a:off x="2656478" y="4184103"/>
            <a:ext cx="659206" cy="65920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p>
        </p:txBody>
      </p:sp>
      <p:sp>
        <p:nvSpPr>
          <p:cNvPr id="8" name="テキスト プレースホルダー 6"/>
          <p:cNvSpPr>
            <a:spLocks noGrp="1"/>
          </p:cNvSpPr>
          <p:nvPr>
            <p:ph type="body" sz="quarter" idx="28" hasCustomPrompt="1"/>
          </p:nvPr>
        </p:nvSpPr>
        <p:spPr>
          <a:xfrm>
            <a:off x="3562010" y="2735836"/>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29" hasCustomPrompt="1"/>
          </p:nvPr>
        </p:nvSpPr>
        <p:spPr>
          <a:xfrm>
            <a:off x="3562010" y="4075614"/>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0" name="円/楕円 9"/>
          <p:cNvSpPr/>
          <p:nvPr userDrawn="1"/>
        </p:nvSpPr>
        <p:spPr>
          <a:xfrm>
            <a:off x="2656478" y="5523881"/>
            <a:ext cx="659206" cy="65920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1" name="テキスト プレースホルダー 6"/>
          <p:cNvSpPr>
            <a:spLocks noGrp="1"/>
          </p:cNvSpPr>
          <p:nvPr>
            <p:ph type="body" sz="quarter" idx="31" hasCustomPrompt="1"/>
          </p:nvPr>
        </p:nvSpPr>
        <p:spPr>
          <a:xfrm>
            <a:off x="3562010" y="5415392"/>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2" name="円/楕円 11"/>
          <p:cNvSpPr/>
          <p:nvPr userDrawn="1"/>
        </p:nvSpPr>
        <p:spPr>
          <a:xfrm>
            <a:off x="2656478" y="6863659"/>
            <a:ext cx="659206" cy="6592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p>
        </p:txBody>
      </p:sp>
      <p:sp>
        <p:nvSpPr>
          <p:cNvPr id="13" name="テキスト プレースホルダー 6"/>
          <p:cNvSpPr>
            <a:spLocks noGrp="1"/>
          </p:cNvSpPr>
          <p:nvPr>
            <p:ph type="body" sz="quarter" idx="33" hasCustomPrompt="1"/>
          </p:nvPr>
        </p:nvSpPr>
        <p:spPr>
          <a:xfrm>
            <a:off x="3562010" y="6755170"/>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4" name="円/楕円 13"/>
          <p:cNvSpPr/>
          <p:nvPr userDrawn="1"/>
        </p:nvSpPr>
        <p:spPr>
          <a:xfrm>
            <a:off x="2656478" y="8203437"/>
            <a:ext cx="659206" cy="65920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5</a:t>
            </a:r>
            <a:endParaRPr kumimoji="1" lang="ja-JP" altLang="en-US" dirty="0"/>
          </a:p>
        </p:txBody>
      </p:sp>
      <p:sp>
        <p:nvSpPr>
          <p:cNvPr id="15" name="テキスト プレースホルダー 6"/>
          <p:cNvSpPr>
            <a:spLocks noGrp="1"/>
          </p:cNvSpPr>
          <p:nvPr>
            <p:ph type="body" sz="quarter" idx="35" hasCustomPrompt="1"/>
          </p:nvPr>
        </p:nvSpPr>
        <p:spPr>
          <a:xfrm>
            <a:off x="3562010" y="8094948"/>
            <a:ext cx="12310972" cy="892146"/>
          </a:xfrm>
        </p:spPr>
        <p:txBody>
          <a:bodyPr anchor="ctr">
            <a:noAutofit/>
          </a:bodyPr>
          <a:lstStyle>
            <a:lvl1pPr algn="l">
              <a:defRPr sz="2000" i="0" baseline="0">
                <a:solidFill>
                  <a:schemeClr val="tx2"/>
                </a:solidFill>
                <a:latin typeface="+mn-lt"/>
              </a:defRPr>
            </a:lvl1pPr>
          </a:lstStyle>
          <a:p>
            <a:pPr lvl="0"/>
            <a:r>
              <a:rPr kumimoji="1" lang="en-US" altLang="ja-JP" dirty="0"/>
              <a:t>Text goes here</a:t>
            </a:r>
            <a:endParaRPr kumimoji="1" lang="ja-JP" altLang="en-US" dirty="0"/>
          </a:p>
        </p:txBody>
      </p:sp>
      <p:sp>
        <p:nvSpPr>
          <p:cNvPr id="16" name="正方形/長方形 15"/>
          <p:cNvSpPr/>
          <p:nvPr userDrawn="1"/>
        </p:nvSpPr>
        <p:spPr>
          <a:xfrm>
            <a:off x="0" y="0"/>
            <a:ext cx="18286413" cy="201748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タイトル 1"/>
          <p:cNvSpPr>
            <a:spLocks noGrp="1"/>
          </p:cNvSpPr>
          <p:nvPr>
            <p:ph type="title" hasCustomPrompt="1"/>
          </p:nvPr>
        </p:nvSpPr>
        <p:spPr>
          <a:xfrm>
            <a:off x="884799" y="457199"/>
            <a:ext cx="16516812" cy="1161143"/>
          </a:xfrm>
        </p:spPr>
        <p:txBody>
          <a:bodyPr>
            <a:noAutofit/>
          </a:bodyPr>
          <a:lstStyle>
            <a:lvl1pPr algn="ctr">
              <a:defRPr sz="6600">
                <a:solidFill>
                  <a:schemeClr val="bg1"/>
                </a:solidFill>
                <a:latin typeface="Route 159 UltraLight" pitchFamily="50" charset="0"/>
              </a:defRPr>
            </a:lvl1pPr>
          </a:lstStyle>
          <a:p>
            <a:r>
              <a:rPr kumimoji="1" lang="en-US" altLang="ja-JP" dirty="0"/>
              <a:t>Text</a:t>
            </a:r>
            <a:endParaRPr kumimoji="1" lang="ja-JP" altLang="en-US" dirty="0"/>
          </a:p>
        </p:txBody>
      </p:sp>
    </p:spTree>
    <p:extLst>
      <p:ext uri="{BB962C8B-B14F-4D97-AF65-F5344CB8AC3E}">
        <p14:creationId xmlns:p14="http://schemas.microsoft.com/office/powerpoint/2010/main" val="1516403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randombar(horizontal)">
                                      <p:cBhvr>
                                        <p:cTn id="7" dur="500"/>
                                        <p:tgtEl>
                                          <p:spTgt spid="16"/>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1" decel="10000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0-#ppt_h/2"/>
                                          </p:val>
                                        </p:tav>
                                        <p:tav tm="100000">
                                          <p:val>
                                            <p:strVal val="#ppt_y"/>
                                          </p:val>
                                        </p:tav>
                                      </p:tavLst>
                                    </p:anim>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2500"/>
                            </p:stCondLst>
                            <p:childTnLst>
                              <p:par>
                                <p:cTn id="23" presetID="2" presetClass="entr" presetSubtype="1" decel="100000" fill="hold" grpId="0"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childTnLst>
                          </p:cTn>
                        </p:par>
                        <p:par>
                          <p:cTn id="27" fill="hold">
                            <p:stCondLst>
                              <p:cond delay="3000"/>
                            </p:stCondLst>
                            <p:childTnLst>
                              <p:par>
                                <p:cTn id="28" presetID="22" presetClass="entr" presetSubtype="8" fill="hold" grpId="0" nodeType="after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wipe(left)">
                                      <p:cBhvr>
                                        <p:cTn id="30" dur="500"/>
                                        <p:tgtEl>
                                          <p:spTgt spid="9">
                                            <p:txEl>
                                              <p:pRg st="0" end="0"/>
                                            </p:txEl>
                                          </p:spTgt>
                                        </p:tgtEl>
                                      </p:cBhvr>
                                    </p:animEffect>
                                  </p:childTnLst>
                                </p:cTn>
                              </p:par>
                            </p:childTnLst>
                          </p:cTn>
                        </p:par>
                        <p:par>
                          <p:cTn id="31" fill="hold">
                            <p:stCondLst>
                              <p:cond delay="3500"/>
                            </p:stCondLst>
                            <p:childTnLst>
                              <p:par>
                                <p:cTn id="32" presetID="2" presetClass="entr" presetSubtype="1" decel="10000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500" fill="hold"/>
                                        <p:tgtEl>
                                          <p:spTgt spid="10"/>
                                        </p:tgtEl>
                                        <p:attrNameLst>
                                          <p:attrName>ppt_x</p:attrName>
                                        </p:attrNameLst>
                                      </p:cBhvr>
                                      <p:tavLst>
                                        <p:tav tm="0">
                                          <p:val>
                                            <p:strVal val="#ppt_x"/>
                                          </p:val>
                                        </p:tav>
                                        <p:tav tm="100000">
                                          <p:val>
                                            <p:strVal val="#ppt_x"/>
                                          </p:val>
                                        </p:tav>
                                      </p:tavLst>
                                    </p:anim>
                                    <p:anim calcmode="lin" valueType="num">
                                      <p:cBhvr additive="base">
                                        <p:cTn id="35" dur="500" fill="hold"/>
                                        <p:tgtEl>
                                          <p:spTgt spid="10"/>
                                        </p:tgtEl>
                                        <p:attrNameLst>
                                          <p:attrName>ppt_y</p:attrName>
                                        </p:attrNameLst>
                                      </p:cBhvr>
                                      <p:tavLst>
                                        <p:tav tm="0">
                                          <p:val>
                                            <p:strVal val="0-#ppt_h/2"/>
                                          </p:val>
                                        </p:tav>
                                        <p:tav tm="100000">
                                          <p:val>
                                            <p:strVal val="#ppt_y"/>
                                          </p:val>
                                        </p:tav>
                                      </p:tavLst>
                                    </p:anim>
                                  </p:childTnLst>
                                </p:cTn>
                              </p:par>
                            </p:childTnLst>
                          </p:cTn>
                        </p:par>
                        <p:par>
                          <p:cTn id="36" fill="hold">
                            <p:stCondLst>
                              <p:cond delay="4000"/>
                            </p:stCondLst>
                            <p:childTnLst>
                              <p:par>
                                <p:cTn id="37" presetID="22" presetClass="entr" presetSubtype="8" fill="hold" grpId="0" nodeType="afterEffect">
                                  <p:stCondLst>
                                    <p:cond delay="0"/>
                                  </p:stCondLst>
                                  <p:childTnLst>
                                    <p:set>
                                      <p:cBhvr>
                                        <p:cTn id="38" dur="1" fill="hold">
                                          <p:stCondLst>
                                            <p:cond delay="0"/>
                                          </p:stCondLst>
                                        </p:cTn>
                                        <p:tgtEl>
                                          <p:spTgt spid="11">
                                            <p:txEl>
                                              <p:pRg st="0" end="0"/>
                                            </p:txEl>
                                          </p:spTgt>
                                        </p:tgtEl>
                                        <p:attrNameLst>
                                          <p:attrName>style.visibility</p:attrName>
                                        </p:attrNameLst>
                                      </p:cBhvr>
                                      <p:to>
                                        <p:strVal val="visible"/>
                                      </p:to>
                                    </p:set>
                                    <p:animEffect transition="in" filter="wipe(left)">
                                      <p:cBhvr>
                                        <p:cTn id="39" dur="500"/>
                                        <p:tgtEl>
                                          <p:spTgt spid="11">
                                            <p:txEl>
                                              <p:pRg st="0" end="0"/>
                                            </p:txEl>
                                          </p:spTgt>
                                        </p:tgtEl>
                                      </p:cBhvr>
                                    </p:animEffect>
                                  </p:childTnLst>
                                </p:cTn>
                              </p:par>
                            </p:childTnLst>
                          </p:cTn>
                        </p:par>
                        <p:par>
                          <p:cTn id="40" fill="hold">
                            <p:stCondLst>
                              <p:cond delay="4500"/>
                            </p:stCondLst>
                            <p:childTnLst>
                              <p:par>
                                <p:cTn id="41" presetID="2" presetClass="entr" presetSubtype="1" decel="100000" fill="hold" grpId="0" nodeType="after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500" fill="hold"/>
                                        <p:tgtEl>
                                          <p:spTgt spid="12"/>
                                        </p:tgtEl>
                                        <p:attrNameLst>
                                          <p:attrName>ppt_x</p:attrName>
                                        </p:attrNameLst>
                                      </p:cBhvr>
                                      <p:tavLst>
                                        <p:tav tm="0">
                                          <p:val>
                                            <p:strVal val="#ppt_x"/>
                                          </p:val>
                                        </p:tav>
                                        <p:tav tm="100000">
                                          <p:val>
                                            <p:strVal val="#ppt_x"/>
                                          </p:val>
                                        </p:tav>
                                      </p:tavLst>
                                    </p:anim>
                                    <p:anim calcmode="lin" valueType="num">
                                      <p:cBhvr additive="base">
                                        <p:cTn id="44" dur="500" fill="hold"/>
                                        <p:tgtEl>
                                          <p:spTgt spid="12"/>
                                        </p:tgtEl>
                                        <p:attrNameLst>
                                          <p:attrName>ppt_y</p:attrName>
                                        </p:attrNameLst>
                                      </p:cBhvr>
                                      <p:tavLst>
                                        <p:tav tm="0">
                                          <p:val>
                                            <p:strVal val="0-#ppt_h/2"/>
                                          </p:val>
                                        </p:tav>
                                        <p:tav tm="100000">
                                          <p:val>
                                            <p:strVal val="#ppt_y"/>
                                          </p:val>
                                        </p:tav>
                                      </p:tavLst>
                                    </p:anim>
                                  </p:childTnLst>
                                </p:cTn>
                              </p:par>
                            </p:childTnLst>
                          </p:cTn>
                        </p:par>
                        <p:par>
                          <p:cTn id="45" fill="hold">
                            <p:stCondLst>
                              <p:cond delay="5000"/>
                            </p:stCondLst>
                            <p:childTnLst>
                              <p:par>
                                <p:cTn id="46" presetID="22" presetClass="entr" presetSubtype="8" fill="hold" grpId="0" nodeType="afterEffect">
                                  <p:stCondLst>
                                    <p:cond delay="0"/>
                                  </p:stCondLst>
                                  <p:childTnLst>
                                    <p:set>
                                      <p:cBhvr>
                                        <p:cTn id="47" dur="1" fill="hold">
                                          <p:stCondLst>
                                            <p:cond delay="0"/>
                                          </p:stCondLst>
                                        </p:cTn>
                                        <p:tgtEl>
                                          <p:spTgt spid="13">
                                            <p:txEl>
                                              <p:pRg st="0" end="0"/>
                                            </p:txEl>
                                          </p:spTgt>
                                        </p:tgtEl>
                                        <p:attrNameLst>
                                          <p:attrName>style.visibility</p:attrName>
                                        </p:attrNameLst>
                                      </p:cBhvr>
                                      <p:to>
                                        <p:strVal val="visible"/>
                                      </p:to>
                                    </p:set>
                                    <p:animEffect transition="in" filter="wipe(left)">
                                      <p:cBhvr>
                                        <p:cTn id="48" dur="500"/>
                                        <p:tgtEl>
                                          <p:spTgt spid="13">
                                            <p:txEl>
                                              <p:pRg st="0" end="0"/>
                                            </p:txEl>
                                          </p:spTgt>
                                        </p:tgtEl>
                                      </p:cBhvr>
                                    </p:animEffect>
                                  </p:childTnLst>
                                </p:cTn>
                              </p:par>
                            </p:childTnLst>
                          </p:cTn>
                        </p:par>
                        <p:par>
                          <p:cTn id="49" fill="hold">
                            <p:stCondLst>
                              <p:cond delay="5500"/>
                            </p:stCondLst>
                            <p:childTnLst>
                              <p:par>
                                <p:cTn id="50" presetID="2" presetClass="entr" presetSubtype="1" decel="100000" fill="hold" grpId="0"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additive="base">
                                        <p:cTn id="52" dur="500" fill="hold"/>
                                        <p:tgtEl>
                                          <p:spTgt spid="14"/>
                                        </p:tgtEl>
                                        <p:attrNameLst>
                                          <p:attrName>ppt_x</p:attrName>
                                        </p:attrNameLst>
                                      </p:cBhvr>
                                      <p:tavLst>
                                        <p:tav tm="0">
                                          <p:val>
                                            <p:strVal val="#ppt_x"/>
                                          </p:val>
                                        </p:tav>
                                        <p:tav tm="100000">
                                          <p:val>
                                            <p:strVal val="#ppt_x"/>
                                          </p:val>
                                        </p:tav>
                                      </p:tavLst>
                                    </p:anim>
                                    <p:anim calcmode="lin" valueType="num">
                                      <p:cBhvr additive="base">
                                        <p:cTn id="53" dur="500" fill="hold"/>
                                        <p:tgtEl>
                                          <p:spTgt spid="14"/>
                                        </p:tgtEl>
                                        <p:attrNameLst>
                                          <p:attrName>ppt_y</p:attrName>
                                        </p:attrNameLst>
                                      </p:cBhvr>
                                      <p:tavLst>
                                        <p:tav tm="0">
                                          <p:val>
                                            <p:strVal val="0-#ppt_h/2"/>
                                          </p:val>
                                        </p:tav>
                                        <p:tav tm="100000">
                                          <p:val>
                                            <p:strVal val="#ppt_y"/>
                                          </p:val>
                                        </p:tav>
                                      </p:tavLst>
                                    </p:anim>
                                  </p:childTnLst>
                                </p:cTn>
                              </p:par>
                            </p:childTnLst>
                          </p:cTn>
                        </p:par>
                        <p:par>
                          <p:cTn id="54" fill="hold">
                            <p:stCondLst>
                              <p:cond delay="6000"/>
                            </p:stCondLst>
                            <p:childTnLst>
                              <p:par>
                                <p:cTn id="55" presetID="22" presetClass="entr" presetSubtype="8" fill="hold" grpId="0" nodeType="afterEffect">
                                  <p:stCondLst>
                                    <p:cond delay="0"/>
                                  </p:stCondLst>
                                  <p:childTnLst>
                                    <p:set>
                                      <p:cBhvr>
                                        <p:cTn id="56" dur="1" fill="hold">
                                          <p:stCondLst>
                                            <p:cond delay="0"/>
                                          </p:stCondLst>
                                        </p:cTn>
                                        <p:tgtEl>
                                          <p:spTgt spid="15">
                                            <p:txEl>
                                              <p:pRg st="0" end="0"/>
                                            </p:txEl>
                                          </p:spTgt>
                                        </p:tgtEl>
                                        <p:attrNameLst>
                                          <p:attrName>style.visibility</p:attrName>
                                        </p:attrNameLst>
                                      </p:cBhvr>
                                      <p:to>
                                        <p:strVal val="visible"/>
                                      </p:to>
                                    </p:set>
                                    <p:animEffect transition="in" filter="wipe(left)">
                                      <p:cBhvr>
                                        <p:cTn id="57"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build="p">
        <p:tmplLst>
          <p:tmpl lvl="1">
            <p:tnLst>
              <p:par>
                <p:cTn presetID="22" presetClass="entr" presetSubtype="8" fill="hold" nodeType="after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wipe(left)">
                      <p:cBhvr>
                        <p:cTn dur="500"/>
                        <p:tgtEl>
                          <p:spTgt spid="8"/>
                        </p:tgtEl>
                      </p:cBhvr>
                    </p:animEffect>
                  </p:childTnLst>
                </p:cTn>
              </p:par>
            </p:tnLst>
          </p:tmpl>
        </p:tmplLst>
      </p:bldP>
      <p:bldP spid="9" grpId="0" build="p">
        <p:tmplLst>
          <p:tmpl lvl="1">
            <p:tnLst>
              <p:par>
                <p:cTn presetID="22" presetClass="entr" presetSubtype="8" fill="hold" nodeType="afterEffect">
                  <p:stCondLst>
                    <p:cond delay="0"/>
                  </p:stCondLst>
                  <p:childTnLst>
                    <p:set>
                      <p:cBhvr>
                        <p:cTn dur="1" fill="hold">
                          <p:stCondLst>
                            <p:cond delay="0"/>
                          </p:stCondLst>
                        </p:cTn>
                        <p:tgtEl>
                          <p:spTgt spid="9"/>
                        </p:tgtEl>
                        <p:attrNameLst>
                          <p:attrName>style.visibility</p:attrName>
                        </p:attrNameLst>
                      </p:cBhvr>
                      <p:to>
                        <p:strVal val="visible"/>
                      </p:to>
                    </p:set>
                    <p:animEffect transition="in" filter="wipe(left)">
                      <p:cBhvr>
                        <p:cTn dur="500"/>
                        <p:tgtEl>
                          <p:spTgt spid="9"/>
                        </p:tgtEl>
                      </p:cBhvr>
                    </p:animEffect>
                  </p:childTnLst>
                </p:cTn>
              </p:par>
            </p:tnLst>
          </p:tmpl>
        </p:tmplLst>
      </p:bldP>
      <p:bldP spid="10" grpId="0" animBg="1"/>
      <p:bldP spid="11" grpId="0" build="p">
        <p:tmplLst>
          <p:tmpl lvl="1">
            <p:tnLst>
              <p:par>
                <p:cTn presetID="22" presetClass="entr" presetSubtype="8"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build="p">
        <p:tmplLst>
          <p:tmpl lvl="1">
            <p:tnLst>
              <p:par>
                <p:cTn presetID="22" presetClass="entr" presetSubtype="8"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wipe(left)">
                      <p:cBhvr>
                        <p:cTn dur="500"/>
                        <p:tgtEl>
                          <p:spTgt spid="15"/>
                        </p:tgtEl>
                      </p:cBhvr>
                    </p:animEffect>
                  </p:childTnLst>
                </p:cTn>
              </p:par>
            </p:tnLst>
          </p:tmpl>
        </p:tmplLst>
      </p:bldP>
      <p:bldP spid="16" grpId="0" animBg="1"/>
      <p:bldP spid="17" grpId="0"/>
    </p:bld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3" name="フッター プレースホルダー 2"/>
          <p:cNvSpPr>
            <a:spLocks noGrp="1"/>
          </p:cNvSpPr>
          <p:nvPr userDrawn="1">
            <p:ph type="ftr" sz="quarter" idx="10"/>
          </p:nvPr>
        </p:nvSpPr>
        <p:spPr/>
        <p:txBody>
          <a:bodyPr/>
          <a:lstStyle/>
          <a:p>
            <a:endParaRPr lang="ja-JP" altLang="en-US" dirty="0"/>
          </a:p>
        </p:txBody>
      </p:sp>
      <p:sp>
        <p:nvSpPr>
          <p:cNvPr id="4" name="スライド番号プレースホルダー 3"/>
          <p:cNvSpPr>
            <a:spLocks noGrp="1"/>
          </p:cNvSpPr>
          <p:nvPr userDrawn="1">
            <p:ph type="sldNum" sz="quarter" idx="11"/>
          </p:nvPr>
        </p:nvSpPr>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25371510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3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 y="1040527"/>
            <a:ext cx="18286414" cy="8375741"/>
          </a:xfrm>
          <a:custGeom>
            <a:avLst/>
            <a:gdLst>
              <a:gd name="connsiteX0" fmla="*/ 12192001 w 12192001"/>
              <a:gd name="connsiteY0" fmla="*/ 0 h 5583827"/>
              <a:gd name="connsiteX1" fmla="*/ 12192001 w 12192001"/>
              <a:gd name="connsiteY1" fmla="*/ 4187870 h 5583827"/>
              <a:gd name="connsiteX2" fmla="*/ 0 w 12192001"/>
              <a:gd name="connsiteY2" fmla="*/ 5583827 h 5583827"/>
              <a:gd name="connsiteX3" fmla="*/ 0 w 12192001"/>
              <a:gd name="connsiteY3" fmla="*/ 1395957 h 5583827"/>
            </a:gdLst>
            <a:ahLst/>
            <a:cxnLst>
              <a:cxn ang="0">
                <a:pos x="connsiteX0" y="connsiteY0"/>
              </a:cxn>
              <a:cxn ang="0">
                <a:pos x="connsiteX1" y="connsiteY1"/>
              </a:cxn>
              <a:cxn ang="0">
                <a:pos x="connsiteX2" y="connsiteY2"/>
              </a:cxn>
              <a:cxn ang="0">
                <a:pos x="connsiteX3" y="connsiteY3"/>
              </a:cxn>
            </a:cxnLst>
            <a:rect l="l" t="t" r="r" b="b"/>
            <a:pathLst>
              <a:path w="12192001" h="5583827">
                <a:moveTo>
                  <a:pt x="12192001" y="0"/>
                </a:moveTo>
                <a:lnTo>
                  <a:pt x="12192001" y="4187870"/>
                </a:lnTo>
                <a:lnTo>
                  <a:pt x="0" y="5583827"/>
                </a:lnTo>
                <a:lnTo>
                  <a:pt x="0" y="1395957"/>
                </a:lnTo>
                <a:close/>
              </a:path>
            </a:pathLst>
          </a:custGeom>
        </p:spPr>
        <p:txBody>
          <a:bodyPr wrap="square">
            <a:noAutofit/>
          </a:bodyPr>
          <a:lstStyle/>
          <a:p>
            <a:endParaRPr lang="en-US"/>
          </a:p>
        </p:txBody>
      </p:sp>
      <p:sp>
        <p:nvSpPr>
          <p:cNvPr id="3" name="Ellipse 2">
            <a:extLst>
              <a:ext uri="{FF2B5EF4-FFF2-40B4-BE49-F238E27FC236}">
                <a16:creationId xmlns:a16="http://schemas.microsoft.com/office/drawing/2014/main" id="{F5563AD7-2A3B-4CAA-B628-BBA563D7ECAC}"/>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 name="スライド番号プレースホルダー 5">
            <a:extLst>
              <a:ext uri="{FF2B5EF4-FFF2-40B4-BE49-F238E27FC236}">
                <a16:creationId xmlns:a16="http://schemas.microsoft.com/office/drawing/2014/main" id="{FFF41E38-AA15-4C01-A163-1AD2FF99F3FD}"/>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176589684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Nothing">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1BB1FD97-5436-4429-9FE1-A3B86E9A3186}"/>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 name="スライド番号プレースホルダー 5">
            <a:extLst>
              <a:ext uri="{FF2B5EF4-FFF2-40B4-BE49-F238E27FC236}">
                <a16:creationId xmlns:a16="http://schemas.microsoft.com/office/drawing/2014/main" id="{117BD376-5C01-4B62-8F22-0714EB488746}"/>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3781441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meline 1">
    <p:spTree>
      <p:nvGrpSpPr>
        <p:cNvPr id="1" name=""/>
        <p:cNvGrpSpPr/>
        <p:nvPr/>
      </p:nvGrpSpPr>
      <p:grpSpPr>
        <a:xfrm>
          <a:off x="0" y="0"/>
          <a:ext cx="0" cy="0"/>
          <a:chOff x="0" y="0"/>
          <a:chExt cx="0" cy="0"/>
        </a:xfrm>
      </p:grpSpPr>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正方形/長方形 4"/>
          <p:cNvSpPr/>
          <p:nvPr userDrawn="1"/>
        </p:nvSpPr>
        <p:spPr>
          <a:xfrm>
            <a:off x="-1" y="0"/>
            <a:ext cx="18286413" cy="3343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タイトル 1"/>
          <p:cNvSpPr>
            <a:spLocks noGrp="1"/>
          </p:cNvSpPr>
          <p:nvPr>
            <p:ph type="title" hasCustomPrompt="1"/>
          </p:nvPr>
        </p:nvSpPr>
        <p:spPr>
          <a:xfrm>
            <a:off x="884800" y="928167"/>
            <a:ext cx="16516812" cy="1702991"/>
          </a:xfrm>
        </p:spPr>
        <p:txBody>
          <a:bodyPr>
            <a:normAutofit/>
          </a:bodyPr>
          <a:lstStyle>
            <a:lvl1pPr algn="ctr">
              <a:defRPr sz="9600">
                <a:solidFill>
                  <a:schemeClr val="bg1"/>
                </a:solidFill>
                <a:latin typeface="Route 159 UltraLight" pitchFamily="50" charset="0"/>
              </a:defRPr>
            </a:lvl1pPr>
          </a:lstStyle>
          <a:p>
            <a:r>
              <a:rPr kumimoji="1" lang="en-US" altLang="ja-JP" dirty="0"/>
              <a:t>Text</a:t>
            </a:r>
            <a:endParaRPr kumimoji="1" lang="ja-JP" altLang="en-US" dirty="0"/>
          </a:p>
        </p:txBody>
      </p:sp>
      <p:sp>
        <p:nvSpPr>
          <p:cNvPr id="7" name="円/楕円 6"/>
          <p:cNvSpPr/>
          <p:nvPr userDrawn="1"/>
        </p:nvSpPr>
        <p:spPr>
          <a:xfrm>
            <a:off x="712297" y="4279404"/>
            <a:ext cx="3672408" cy="3672408"/>
          </a:xfrm>
          <a:prstGeom prst="ellipse">
            <a:avLst/>
          </a:prstGeom>
          <a:solidFill>
            <a:schemeClr val="bg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円/楕円 7"/>
          <p:cNvSpPr/>
          <p:nvPr userDrawn="1"/>
        </p:nvSpPr>
        <p:spPr>
          <a:xfrm>
            <a:off x="3687664" y="4393537"/>
            <a:ext cx="886695" cy="88669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1</a:t>
            </a:r>
            <a:endParaRPr kumimoji="1" lang="ja-JP" altLang="en-US" dirty="0"/>
          </a:p>
        </p:txBody>
      </p:sp>
      <p:sp>
        <p:nvSpPr>
          <p:cNvPr id="9" name="テキスト プレースホルダー 6"/>
          <p:cNvSpPr>
            <a:spLocks noGrp="1"/>
          </p:cNvSpPr>
          <p:nvPr>
            <p:ph type="body" sz="quarter" idx="15" hasCustomPrompt="1"/>
          </p:nvPr>
        </p:nvSpPr>
        <p:spPr>
          <a:xfrm>
            <a:off x="819175" y="5439916"/>
            <a:ext cx="3458653" cy="936104"/>
          </a:xfrm>
        </p:spPr>
        <p:txBody>
          <a:bodyPr anchor="b">
            <a:normAutofit/>
          </a:bodyPr>
          <a:lstStyle>
            <a:lvl1pPr algn="ctr">
              <a:defRPr sz="360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0" name="テキスト プレースホルダー 6"/>
          <p:cNvSpPr>
            <a:spLocks noGrp="1"/>
          </p:cNvSpPr>
          <p:nvPr>
            <p:ph type="body" sz="quarter" idx="16" hasCustomPrompt="1"/>
          </p:nvPr>
        </p:nvSpPr>
        <p:spPr>
          <a:xfrm>
            <a:off x="819175"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1" name="山形 10"/>
          <p:cNvSpPr/>
          <p:nvPr userDrawn="1"/>
        </p:nvSpPr>
        <p:spPr>
          <a:xfrm>
            <a:off x="453469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2" name="円/楕円 11"/>
          <p:cNvSpPr/>
          <p:nvPr userDrawn="1"/>
        </p:nvSpPr>
        <p:spPr>
          <a:xfrm>
            <a:off x="5038750" y="4279404"/>
            <a:ext cx="3672408" cy="3672408"/>
          </a:xfrm>
          <a:prstGeom prst="ellipse">
            <a:avLst/>
          </a:prstGeom>
          <a:solidFill>
            <a:schemeClr val="bg1"/>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8014117" y="4393537"/>
            <a:ext cx="886695" cy="886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2</a:t>
            </a:r>
            <a:endParaRPr kumimoji="1" lang="ja-JP" altLang="en-US" dirty="0"/>
          </a:p>
        </p:txBody>
      </p:sp>
      <p:sp>
        <p:nvSpPr>
          <p:cNvPr id="14" name="テキスト プレースホルダー 6"/>
          <p:cNvSpPr>
            <a:spLocks noGrp="1"/>
          </p:cNvSpPr>
          <p:nvPr>
            <p:ph type="body" sz="quarter" idx="17" hasCustomPrompt="1"/>
          </p:nvPr>
        </p:nvSpPr>
        <p:spPr>
          <a:xfrm>
            <a:off x="5145628" y="5439916"/>
            <a:ext cx="3458653" cy="936104"/>
          </a:xfrm>
        </p:spPr>
        <p:txBody>
          <a:bodyPr anchor="b">
            <a:normAutofit/>
          </a:bodyPr>
          <a:lstStyle>
            <a:lvl1pPr algn="ctr">
              <a:defRPr sz="360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18" hasCustomPrompt="1"/>
          </p:nvPr>
        </p:nvSpPr>
        <p:spPr>
          <a:xfrm>
            <a:off x="514562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16" name="山形 15"/>
          <p:cNvSpPr/>
          <p:nvPr userDrawn="1"/>
        </p:nvSpPr>
        <p:spPr>
          <a:xfrm>
            <a:off x="8855174"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17" name="円/楕円 16"/>
          <p:cNvSpPr/>
          <p:nvPr userDrawn="1"/>
        </p:nvSpPr>
        <p:spPr>
          <a:xfrm>
            <a:off x="9359230" y="4279404"/>
            <a:ext cx="3672408" cy="3672408"/>
          </a:xfrm>
          <a:prstGeom prst="ellipse">
            <a:avLst/>
          </a:prstGeom>
          <a:solidFill>
            <a:schemeClr val="bg1"/>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円/楕円 17"/>
          <p:cNvSpPr/>
          <p:nvPr userDrawn="1"/>
        </p:nvSpPr>
        <p:spPr>
          <a:xfrm>
            <a:off x="12334597" y="4393537"/>
            <a:ext cx="886695" cy="88669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3</a:t>
            </a:r>
            <a:endParaRPr kumimoji="1" lang="ja-JP" altLang="en-US" dirty="0"/>
          </a:p>
        </p:txBody>
      </p:sp>
      <p:sp>
        <p:nvSpPr>
          <p:cNvPr id="19" name="テキスト プレースホルダー 6"/>
          <p:cNvSpPr>
            <a:spLocks noGrp="1"/>
          </p:cNvSpPr>
          <p:nvPr>
            <p:ph type="body" sz="quarter" idx="19" hasCustomPrompt="1"/>
          </p:nvPr>
        </p:nvSpPr>
        <p:spPr>
          <a:xfrm>
            <a:off x="9466108" y="5439916"/>
            <a:ext cx="3458653" cy="936104"/>
          </a:xfrm>
        </p:spPr>
        <p:txBody>
          <a:bodyPr anchor="b">
            <a:normAutofit/>
          </a:bodyPr>
          <a:lstStyle>
            <a:lvl1pPr algn="ctr">
              <a:defRPr sz="360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0" hasCustomPrompt="1"/>
          </p:nvPr>
        </p:nvSpPr>
        <p:spPr>
          <a:xfrm>
            <a:off x="9466108"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1" name="山形 20"/>
          <p:cNvSpPr/>
          <p:nvPr userDrawn="1"/>
        </p:nvSpPr>
        <p:spPr>
          <a:xfrm>
            <a:off x="13181627" y="5913394"/>
            <a:ext cx="360040" cy="404428"/>
          </a:xfrm>
          <a:prstGeom prst="chevron">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sp>
        <p:nvSpPr>
          <p:cNvPr id="22" name="円/楕円 21"/>
          <p:cNvSpPr/>
          <p:nvPr userDrawn="1"/>
        </p:nvSpPr>
        <p:spPr>
          <a:xfrm>
            <a:off x="13685683" y="4279404"/>
            <a:ext cx="3672408" cy="3672408"/>
          </a:xfrm>
          <a:prstGeom prst="ellipse">
            <a:avLst/>
          </a:prstGeom>
          <a:solidFill>
            <a:schemeClr val="bg1"/>
          </a:solidFill>
          <a:ln w="285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円/楕円 22"/>
          <p:cNvSpPr/>
          <p:nvPr userDrawn="1"/>
        </p:nvSpPr>
        <p:spPr>
          <a:xfrm>
            <a:off x="16661050" y="4393537"/>
            <a:ext cx="886695" cy="8866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4</a:t>
            </a:r>
            <a:endParaRPr kumimoji="1" lang="ja-JP" altLang="en-US" dirty="0"/>
          </a:p>
        </p:txBody>
      </p:sp>
      <p:sp>
        <p:nvSpPr>
          <p:cNvPr id="24" name="テキスト プレースホルダー 6"/>
          <p:cNvSpPr>
            <a:spLocks noGrp="1"/>
          </p:cNvSpPr>
          <p:nvPr>
            <p:ph type="body" sz="quarter" idx="21" hasCustomPrompt="1"/>
          </p:nvPr>
        </p:nvSpPr>
        <p:spPr>
          <a:xfrm>
            <a:off x="13792561" y="5439916"/>
            <a:ext cx="3458653" cy="936104"/>
          </a:xfrm>
        </p:spPr>
        <p:txBody>
          <a:bodyPr anchor="b">
            <a:normAutofit/>
          </a:bodyPr>
          <a:lstStyle>
            <a:lvl1pPr algn="ctr">
              <a:defRPr sz="360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25" name="テキスト プレースホルダー 6"/>
          <p:cNvSpPr>
            <a:spLocks noGrp="1"/>
          </p:cNvSpPr>
          <p:nvPr>
            <p:ph type="body" sz="quarter" idx="22" hasCustomPrompt="1"/>
          </p:nvPr>
        </p:nvSpPr>
        <p:spPr>
          <a:xfrm>
            <a:off x="13792561" y="6159996"/>
            <a:ext cx="3458653" cy="603684"/>
          </a:xfrm>
        </p:spPr>
        <p:txBody>
          <a:bodyPr anchor="t">
            <a:normAutofit/>
          </a:bodyPr>
          <a:lstStyle>
            <a:lvl1pPr algn="ctr">
              <a:defRPr sz="2000" i="1" baseline="0">
                <a:solidFill>
                  <a:schemeClr val="tx1">
                    <a:lumMod val="50000"/>
                    <a:lumOff val="50000"/>
                  </a:schemeClr>
                </a:solidFill>
                <a:latin typeface="+mn-lt"/>
              </a:defRPr>
            </a:lvl1pPr>
          </a:lstStyle>
          <a:p>
            <a:pPr lvl="0"/>
            <a:r>
              <a:rPr kumimoji="1" lang="en-US" altLang="ja-JP" dirty="0"/>
              <a:t>Text goes here</a:t>
            </a:r>
            <a:endParaRPr kumimoji="1" lang="ja-JP" altLang="en-US" dirty="0"/>
          </a:p>
        </p:txBody>
      </p:sp>
      <p:sp>
        <p:nvSpPr>
          <p:cNvPr id="26"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449359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0-#ppt_h/2"/>
                                          </p:val>
                                        </p:tav>
                                        <p:tav tm="100000">
                                          <p:val>
                                            <p:strVal val="#ppt_y"/>
                                          </p:val>
                                        </p:tav>
                                      </p:tavLst>
                                    </p:anim>
                                  </p:childTnLst>
                                </p:cTn>
                              </p:par>
                            </p:childTnLst>
                          </p:cTn>
                        </p:par>
                        <p:par>
                          <p:cTn id="13" fill="hold">
                            <p:stCondLst>
                              <p:cond delay="1000"/>
                            </p:stCondLst>
                            <p:childTnLst>
                              <p:par>
                                <p:cTn id="14" presetID="2" presetClass="entr" presetSubtype="8" decel="100000" fill="hold" grpId="0" nodeType="afterEffect">
                                  <p:stCondLst>
                                    <p:cond delay="100"/>
                                  </p:stCondLst>
                                  <p:childTnLst>
                                    <p:set>
                                      <p:cBhvr>
                                        <p:cTn id="15" dur="1" fill="hold">
                                          <p:stCondLst>
                                            <p:cond delay="0"/>
                                          </p:stCondLst>
                                        </p:cTn>
                                        <p:tgtEl>
                                          <p:spTgt spid="9">
                                            <p:txEl>
                                              <p:pRg st="0" end="0"/>
                                            </p:txEl>
                                          </p:spTgt>
                                        </p:tgtEl>
                                        <p:attrNameLst>
                                          <p:attrName>style.visibility</p:attrName>
                                        </p:attrNameLst>
                                      </p:cBhvr>
                                      <p:to>
                                        <p:strVal val="visible"/>
                                      </p:to>
                                    </p:set>
                                    <p:anim calcmode="lin" valueType="num">
                                      <p:cBhvr additive="base">
                                        <p:cTn id="16" dur="500" fill="hold"/>
                                        <p:tgtEl>
                                          <p:spTgt spid="9">
                                            <p:txEl>
                                              <p:pRg st="0" end="0"/>
                                            </p:txEl>
                                          </p:spTgt>
                                        </p:tgtEl>
                                        <p:attrNameLst>
                                          <p:attrName>ppt_x</p:attrName>
                                        </p:attrNameLst>
                                      </p:cBhvr>
                                      <p:tavLst>
                                        <p:tav tm="0">
                                          <p:val>
                                            <p:strVal val="0-#ppt_w/2"/>
                                          </p:val>
                                        </p:tav>
                                        <p:tav tm="100000">
                                          <p:val>
                                            <p:strVal val="#ppt_x"/>
                                          </p:val>
                                        </p:tav>
                                      </p:tavLst>
                                    </p:anim>
                                    <p:anim calcmode="lin" valueType="num">
                                      <p:cBhvr additive="base">
                                        <p:cTn id="17" dur="500" fill="hold"/>
                                        <p:tgtEl>
                                          <p:spTgt spid="9">
                                            <p:txEl>
                                              <p:pRg st="0" end="0"/>
                                            </p:txEl>
                                          </p:spTgt>
                                        </p:tgtEl>
                                        <p:attrNameLst>
                                          <p:attrName>ppt_y</p:attrName>
                                        </p:attrNameLst>
                                      </p:cBhvr>
                                      <p:tavLst>
                                        <p:tav tm="0">
                                          <p:val>
                                            <p:strVal val="#ppt_y"/>
                                          </p:val>
                                        </p:tav>
                                        <p:tav tm="100000">
                                          <p:val>
                                            <p:strVal val="#ppt_y"/>
                                          </p:val>
                                        </p:tav>
                                      </p:tavLst>
                                    </p:anim>
                                  </p:childTnLst>
                                </p:cTn>
                              </p:par>
                              <p:par>
                                <p:cTn id="18" presetID="2" presetClass="entr" presetSubtype="8" decel="100000" fill="hold" grpId="0" nodeType="withEffect">
                                  <p:stCondLst>
                                    <p:cond delay="200"/>
                                  </p:stCondLst>
                                  <p:childTnLst>
                                    <p:set>
                                      <p:cBhvr>
                                        <p:cTn id="19" dur="1" fill="hold">
                                          <p:stCondLst>
                                            <p:cond delay="0"/>
                                          </p:stCondLst>
                                        </p:cTn>
                                        <p:tgtEl>
                                          <p:spTgt spid="10">
                                            <p:txEl>
                                              <p:pRg st="0" end="0"/>
                                            </p:txEl>
                                          </p:spTgt>
                                        </p:tgtEl>
                                        <p:attrNameLst>
                                          <p:attrName>style.visibility</p:attrName>
                                        </p:attrNameLst>
                                      </p:cBhvr>
                                      <p:to>
                                        <p:strVal val="visible"/>
                                      </p:to>
                                    </p:set>
                                    <p:anim calcmode="lin" valueType="num">
                                      <p:cBhvr additive="base">
                                        <p:cTn id="20"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1" dur="500" fill="hold"/>
                                        <p:tgtEl>
                                          <p:spTgt spid="10">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0-#ppt_w/2"/>
                                          </p:val>
                                        </p:tav>
                                        <p:tav tm="100000">
                                          <p:val>
                                            <p:strVal val="#ppt_x"/>
                                          </p:val>
                                        </p:tav>
                                      </p:tavLst>
                                    </p:anim>
                                    <p:anim calcmode="lin" valueType="num">
                                      <p:cBhvr additive="base">
                                        <p:cTn id="25" dur="500" fill="hold"/>
                                        <p:tgtEl>
                                          <p:spTgt spid="7"/>
                                        </p:tgtEl>
                                        <p:attrNameLst>
                                          <p:attrName>ppt_y</p:attrName>
                                        </p:attrNameLst>
                                      </p:cBhvr>
                                      <p:tavLst>
                                        <p:tav tm="0">
                                          <p:val>
                                            <p:strVal val="#ppt_y"/>
                                          </p:val>
                                        </p:tav>
                                        <p:tav tm="100000">
                                          <p:val>
                                            <p:strVal val="#ppt_y"/>
                                          </p:val>
                                        </p:tav>
                                      </p:tavLst>
                                    </p:anim>
                                  </p:childTnLst>
                                </p:cTn>
                              </p:par>
                            </p:childTnLst>
                          </p:cTn>
                        </p:par>
                        <p:par>
                          <p:cTn id="26" fill="hold">
                            <p:stCondLst>
                              <p:cond delay="1700"/>
                            </p:stCondLst>
                            <p:childTnLst>
                              <p:par>
                                <p:cTn id="27" presetID="10" presetClass="entr" presetSubtype="0"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childTnLst>
                          </p:cTn>
                        </p:par>
                        <p:par>
                          <p:cTn id="30" fill="hold">
                            <p:stCondLst>
                              <p:cond delay="2200"/>
                            </p:stCondLst>
                            <p:childTnLst>
                              <p:par>
                                <p:cTn id="31" presetID="2" presetClass="entr" presetSubtype="8" decel="100000" fill="hold" grpId="0" nodeType="afterEffect">
                                  <p:stCondLst>
                                    <p:cond delay="25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0-#ppt_w/2"/>
                                          </p:val>
                                        </p:tav>
                                        <p:tav tm="100000">
                                          <p:val>
                                            <p:strVal val="#ppt_x"/>
                                          </p:val>
                                        </p:tav>
                                      </p:tavLst>
                                    </p:anim>
                                    <p:anim calcmode="lin" valueType="num">
                                      <p:cBhvr additive="base">
                                        <p:cTn id="34" dur="500" fill="hold"/>
                                        <p:tgtEl>
                                          <p:spTgt spid="11"/>
                                        </p:tgtEl>
                                        <p:attrNameLst>
                                          <p:attrName>ppt_y</p:attrName>
                                        </p:attrNameLst>
                                      </p:cBhvr>
                                      <p:tavLst>
                                        <p:tav tm="0">
                                          <p:val>
                                            <p:strVal val="#ppt_y"/>
                                          </p:val>
                                        </p:tav>
                                        <p:tav tm="100000">
                                          <p:val>
                                            <p:strVal val="#ppt_y"/>
                                          </p:val>
                                        </p:tav>
                                      </p:tavLst>
                                    </p:anim>
                                  </p:childTnLst>
                                </p:cTn>
                              </p:par>
                            </p:childTnLst>
                          </p:cTn>
                        </p:par>
                        <p:par>
                          <p:cTn id="35" fill="hold">
                            <p:stCondLst>
                              <p:cond delay="2950"/>
                            </p:stCondLst>
                            <p:childTnLst>
                              <p:par>
                                <p:cTn id="36" presetID="2" presetClass="entr" presetSubtype="8" decel="100000" fill="hold" grpId="0" nodeType="afterEffect">
                                  <p:stCondLst>
                                    <p:cond delay="100"/>
                                  </p:stCondLst>
                                  <p:childTnLst>
                                    <p:set>
                                      <p:cBhvr>
                                        <p:cTn id="37" dur="1" fill="hold">
                                          <p:stCondLst>
                                            <p:cond delay="0"/>
                                          </p:stCondLst>
                                        </p:cTn>
                                        <p:tgtEl>
                                          <p:spTgt spid="14">
                                            <p:txEl>
                                              <p:pRg st="0" end="0"/>
                                            </p:txEl>
                                          </p:spTgt>
                                        </p:tgtEl>
                                        <p:attrNameLst>
                                          <p:attrName>style.visibility</p:attrName>
                                        </p:attrNameLst>
                                      </p:cBhvr>
                                      <p:to>
                                        <p:strVal val="visible"/>
                                      </p:to>
                                    </p:set>
                                    <p:anim calcmode="lin" valueType="num">
                                      <p:cBhvr additive="base">
                                        <p:cTn id="38" dur="60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39" dur="600" fill="hold"/>
                                        <p:tgtEl>
                                          <p:spTgt spid="14">
                                            <p:txEl>
                                              <p:pRg st="0" end="0"/>
                                            </p:txEl>
                                          </p:spTgt>
                                        </p:tgtEl>
                                        <p:attrNameLst>
                                          <p:attrName>ppt_y</p:attrName>
                                        </p:attrNameLst>
                                      </p:cBhvr>
                                      <p:tavLst>
                                        <p:tav tm="0">
                                          <p:val>
                                            <p:strVal val="#ppt_y"/>
                                          </p:val>
                                        </p:tav>
                                        <p:tav tm="100000">
                                          <p:val>
                                            <p:strVal val="#ppt_y"/>
                                          </p:val>
                                        </p:tav>
                                      </p:tavLst>
                                    </p:anim>
                                  </p:childTnLst>
                                </p:cTn>
                              </p:par>
                              <p:par>
                                <p:cTn id="40" presetID="2" presetClass="entr" presetSubtype="8" decel="100000" fill="hold" grpId="0" nodeType="withEffect">
                                  <p:stCondLst>
                                    <p:cond delay="20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additive="base">
                                        <p:cTn id="42" dur="600" fill="hold"/>
                                        <p:tgtEl>
                                          <p:spTgt spid="15">
                                            <p:txEl>
                                              <p:pRg st="0" end="0"/>
                                            </p:txEl>
                                          </p:spTgt>
                                        </p:tgtEl>
                                        <p:attrNameLst>
                                          <p:attrName>ppt_x</p:attrName>
                                        </p:attrNameLst>
                                      </p:cBhvr>
                                      <p:tavLst>
                                        <p:tav tm="0">
                                          <p:val>
                                            <p:strVal val="0-#ppt_w/2"/>
                                          </p:val>
                                        </p:tav>
                                        <p:tav tm="100000">
                                          <p:val>
                                            <p:strVal val="#ppt_x"/>
                                          </p:val>
                                        </p:tav>
                                      </p:tavLst>
                                    </p:anim>
                                    <p:anim calcmode="lin" valueType="num">
                                      <p:cBhvr additive="base">
                                        <p:cTn id="43" dur="600" fill="hold"/>
                                        <p:tgtEl>
                                          <p:spTgt spid="15">
                                            <p:txEl>
                                              <p:pRg st="0" end="0"/>
                                            </p:txEl>
                                          </p:spTgt>
                                        </p:tgtEl>
                                        <p:attrNameLst>
                                          <p:attrName>ppt_y</p:attrName>
                                        </p:attrNameLst>
                                      </p:cBhvr>
                                      <p:tavLst>
                                        <p:tav tm="0">
                                          <p:val>
                                            <p:strVal val="#ppt_y"/>
                                          </p:val>
                                        </p:tav>
                                        <p:tav tm="100000">
                                          <p:val>
                                            <p:strVal val="#ppt_y"/>
                                          </p:val>
                                        </p:tav>
                                      </p:tavLst>
                                    </p:anim>
                                  </p:childTnLst>
                                </p:cTn>
                              </p:par>
                              <p:par>
                                <p:cTn id="44" presetID="2" presetClass="entr" presetSubtype="8" decel="10000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 calcmode="lin" valueType="num">
                                      <p:cBhvr additive="base">
                                        <p:cTn id="46" dur="600" fill="hold"/>
                                        <p:tgtEl>
                                          <p:spTgt spid="12"/>
                                        </p:tgtEl>
                                        <p:attrNameLst>
                                          <p:attrName>ppt_x</p:attrName>
                                        </p:attrNameLst>
                                      </p:cBhvr>
                                      <p:tavLst>
                                        <p:tav tm="0">
                                          <p:val>
                                            <p:strVal val="0-#ppt_w/2"/>
                                          </p:val>
                                        </p:tav>
                                        <p:tav tm="100000">
                                          <p:val>
                                            <p:strVal val="#ppt_x"/>
                                          </p:val>
                                        </p:tav>
                                      </p:tavLst>
                                    </p:anim>
                                    <p:anim calcmode="lin" valueType="num">
                                      <p:cBhvr additive="base">
                                        <p:cTn id="47" dur="600" fill="hold"/>
                                        <p:tgtEl>
                                          <p:spTgt spid="12"/>
                                        </p:tgtEl>
                                        <p:attrNameLst>
                                          <p:attrName>ppt_y</p:attrName>
                                        </p:attrNameLst>
                                      </p:cBhvr>
                                      <p:tavLst>
                                        <p:tav tm="0">
                                          <p:val>
                                            <p:strVal val="#ppt_y"/>
                                          </p:val>
                                        </p:tav>
                                        <p:tav tm="100000">
                                          <p:val>
                                            <p:strVal val="#ppt_y"/>
                                          </p:val>
                                        </p:tav>
                                      </p:tavLst>
                                    </p:anim>
                                  </p:childTnLst>
                                </p:cTn>
                              </p:par>
                            </p:childTnLst>
                          </p:cTn>
                        </p:par>
                        <p:par>
                          <p:cTn id="48" fill="hold">
                            <p:stCondLst>
                              <p:cond delay="3750"/>
                            </p:stCondLst>
                            <p:childTnLst>
                              <p:par>
                                <p:cTn id="49" presetID="10" presetClass="entr" presetSubtype="0" fill="hold" grpId="0" nodeType="after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childTnLst>
                                </p:cTn>
                              </p:par>
                            </p:childTnLst>
                          </p:cTn>
                        </p:par>
                        <p:par>
                          <p:cTn id="52" fill="hold">
                            <p:stCondLst>
                              <p:cond delay="4250"/>
                            </p:stCondLst>
                            <p:childTnLst>
                              <p:par>
                                <p:cTn id="53" presetID="2" presetClass="entr" presetSubtype="8" decel="100000" fill="hold" grpId="0" nodeType="afterEffect">
                                  <p:stCondLst>
                                    <p:cond delay="25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0-#ppt_w/2"/>
                                          </p:val>
                                        </p:tav>
                                        <p:tav tm="100000">
                                          <p:val>
                                            <p:strVal val="#ppt_x"/>
                                          </p:val>
                                        </p:tav>
                                      </p:tavLst>
                                    </p:anim>
                                    <p:anim calcmode="lin" valueType="num">
                                      <p:cBhvr additive="base">
                                        <p:cTn id="56" dur="500" fill="hold"/>
                                        <p:tgtEl>
                                          <p:spTgt spid="16"/>
                                        </p:tgtEl>
                                        <p:attrNameLst>
                                          <p:attrName>ppt_y</p:attrName>
                                        </p:attrNameLst>
                                      </p:cBhvr>
                                      <p:tavLst>
                                        <p:tav tm="0">
                                          <p:val>
                                            <p:strVal val="#ppt_y"/>
                                          </p:val>
                                        </p:tav>
                                        <p:tav tm="100000">
                                          <p:val>
                                            <p:strVal val="#ppt_y"/>
                                          </p:val>
                                        </p:tav>
                                      </p:tavLst>
                                    </p:anim>
                                  </p:childTnLst>
                                </p:cTn>
                              </p:par>
                            </p:childTnLst>
                          </p:cTn>
                        </p:par>
                        <p:par>
                          <p:cTn id="57" fill="hold">
                            <p:stCondLst>
                              <p:cond delay="5000"/>
                            </p:stCondLst>
                            <p:childTnLst>
                              <p:par>
                                <p:cTn id="58" presetID="2" presetClass="entr" presetSubtype="8" decel="100000" fill="hold" grpId="0" nodeType="afterEffect">
                                  <p:stCondLst>
                                    <p:cond delay="100"/>
                                  </p:stCondLst>
                                  <p:childTnLst>
                                    <p:set>
                                      <p:cBhvr>
                                        <p:cTn id="59" dur="1" fill="hold">
                                          <p:stCondLst>
                                            <p:cond delay="0"/>
                                          </p:stCondLst>
                                        </p:cTn>
                                        <p:tgtEl>
                                          <p:spTgt spid="19">
                                            <p:txEl>
                                              <p:pRg st="0" end="0"/>
                                            </p:txEl>
                                          </p:spTgt>
                                        </p:tgtEl>
                                        <p:attrNameLst>
                                          <p:attrName>style.visibility</p:attrName>
                                        </p:attrNameLst>
                                      </p:cBhvr>
                                      <p:to>
                                        <p:strVal val="visible"/>
                                      </p:to>
                                    </p:set>
                                    <p:anim calcmode="lin" valueType="num">
                                      <p:cBhvr additive="base">
                                        <p:cTn id="60" dur="700" fill="hold"/>
                                        <p:tgtEl>
                                          <p:spTgt spid="19">
                                            <p:txEl>
                                              <p:pRg st="0" end="0"/>
                                            </p:txEl>
                                          </p:spTgt>
                                        </p:tgtEl>
                                        <p:attrNameLst>
                                          <p:attrName>ppt_x</p:attrName>
                                        </p:attrNameLst>
                                      </p:cBhvr>
                                      <p:tavLst>
                                        <p:tav tm="0">
                                          <p:val>
                                            <p:strVal val="0-#ppt_w/2"/>
                                          </p:val>
                                        </p:tav>
                                        <p:tav tm="100000">
                                          <p:val>
                                            <p:strVal val="#ppt_x"/>
                                          </p:val>
                                        </p:tav>
                                      </p:tavLst>
                                    </p:anim>
                                    <p:anim calcmode="lin" valueType="num">
                                      <p:cBhvr additive="base">
                                        <p:cTn id="61" dur="700" fill="hold"/>
                                        <p:tgtEl>
                                          <p:spTgt spid="19">
                                            <p:txEl>
                                              <p:pRg st="0" end="0"/>
                                            </p:txEl>
                                          </p:spTgt>
                                        </p:tgtEl>
                                        <p:attrNameLst>
                                          <p:attrName>ppt_y</p:attrName>
                                        </p:attrNameLst>
                                      </p:cBhvr>
                                      <p:tavLst>
                                        <p:tav tm="0">
                                          <p:val>
                                            <p:strVal val="#ppt_y"/>
                                          </p:val>
                                        </p:tav>
                                        <p:tav tm="100000">
                                          <p:val>
                                            <p:strVal val="#ppt_y"/>
                                          </p:val>
                                        </p:tav>
                                      </p:tavLst>
                                    </p:anim>
                                  </p:childTnLst>
                                </p:cTn>
                              </p:par>
                              <p:par>
                                <p:cTn id="62" presetID="2" presetClass="entr" presetSubtype="8" decel="100000" fill="hold" grpId="0" nodeType="withEffect">
                                  <p:stCondLst>
                                    <p:cond delay="200"/>
                                  </p:stCondLst>
                                  <p:childTnLst>
                                    <p:set>
                                      <p:cBhvr>
                                        <p:cTn id="63" dur="1" fill="hold">
                                          <p:stCondLst>
                                            <p:cond delay="0"/>
                                          </p:stCondLst>
                                        </p:cTn>
                                        <p:tgtEl>
                                          <p:spTgt spid="20">
                                            <p:txEl>
                                              <p:pRg st="0" end="0"/>
                                            </p:txEl>
                                          </p:spTgt>
                                        </p:tgtEl>
                                        <p:attrNameLst>
                                          <p:attrName>style.visibility</p:attrName>
                                        </p:attrNameLst>
                                      </p:cBhvr>
                                      <p:to>
                                        <p:strVal val="visible"/>
                                      </p:to>
                                    </p:set>
                                    <p:anim calcmode="lin" valueType="num">
                                      <p:cBhvr additive="base">
                                        <p:cTn id="64" dur="700" fill="hold"/>
                                        <p:tgtEl>
                                          <p:spTgt spid="20">
                                            <p:txEl>
                                              <p:pRg st="0" end="0"/>
                                            </p:txEl>
                                          </p:spTgt>
                                        </p:tgtEl>
                                        <p:attrNameLst>
                                          <p:attrName>ppt_x</p:attrName>
                                        </p:attrNameLst>
                                      </p:cBhvr>
                                      <p:tavLst>
                                        <p:tav tm="0">
                                          <p:val>
                                            <p:strVal val="0-#ppt_w/2"/>
                                          </p:val>
                                        </p:tav>
                                        <p:tav tm="100000">
                                          <p:val>
                                            <p:strVal val="#ppt_x"/>
                                          </p:val>
                                        </p:tav>
                                      </p:tavLst>
                                    </p:anim>
                                    <p:anim calcmode="lin" valueType="num">
                                      <p:cBhvr additive="base">
                                        <p:cTn id="65" dur="700" fill="hold"/>
                                        <p:tgtEl>
                                          <p:spTgt spid="20">
                                            <p:txEl>
                                              <p:pRg st="0" end="0"/>
                                            </p:txEl>
                                          </p:spTgt>
                                        </p:tgtEl>
                                        <p:attrNameLst>
                                          <p:attrName>ppt_y</p:attrName>
                                        </p:attrNameLst>
                                      </p:cBhvr>
                                      <p:tavLst>
                                        <p:tav tm="0">
                                          <p:val>
                                            <p:strVal val="#ppt_y"/>
                                          </p:val>
                                        </p:tav>
                                        <p:tav tm="100000">
                                          <p:val>
                                            <p:strVal val="#ppt_y"/>
                                          </p:val>
                                        </p:tav>
                                      </p:tavLst>
                                    </p:anim>
                                  </p:childTnLst>
                                </p:cTn>
                              </p:par>
                              <p:par>
                                <p:cTn id="66" presetID="2" presetClass="entr" presetSubtype="8" decel="100000" fill="hold" grpId="0" nodeType="withEffect">
                                  <p:stCondLst>
                                    <p:cond delay="0"/>
                                  </p:stCondLst>
                                  <p:childTnLst>
                                    <p:set>
                                      <p:cBhvr>
                                        <p:cTn id="67" dur="1" fill="hold">
                                          <p:stCondLst>
                                            <p:cond delay="0"/>
                                          </p:stCondLst>
                                        </p:cTn>
                                        <p:tgtEl>
                                          <p:spTgt spid="17"/>
                                        </p:tgtEl>
                                        <p:attrNameLst>
                                          <p:attrName>style.visibility</p:attrName>
                                        </p:attrNameLst>
                                      </p:cBhvr>
                                      <p:to>
                                        <p:strVal val="visible"/>
                                      </p:to>
                                    </p:set>
                                    <p:anim calcmode="lin" valueType="num">
                                      <p:cBhvr additive="base">
                                        <p:cTn id="68" dur="700" fill="hold"/>
                                        <p:tgtEl>
                                          <p:spTgt spid="17"/>
                                        </p:tgtEl>
                                        <p:attrNameLst>
                                          <p:attrName>ppt_x</p:attrName>
                                        </p:attrNameLst>
                                      </p:cBhvr>
                                      <p:tavLst>
                                        <p:tav tm="0">
                                          <p:val>
                                            <p:strVal val="0-#ppt_w/2"/>
                                          </p:val>
                                        </p:tav>
                                        <p:tav tm="100000">
                                          <p:val>
                                            <p:strVal val="#ppt_x"/>
                                          </p:val>
                                        </p:tav>
                                      </p:tavLst>
                                    </p:anim>
                                    <p:anim calcmode="lin" valueType="num">
                                      <p:cBhvr additive="base">
                                        <p:cTn id="69" dur="700" fill="hold"/>
                                        <p:tgtEl>
                                          <p:spTgt spid="17"/>
                                        </p:tgtEl>
                                        <p:attrNameLst>
                                          <p:attrName>ppt_y</p:attrName>
                                        </p:attrNameLst>
                                      </p:cBhvr>
                                      <p:tavLst>
                                        <p:tav tm="0">
                                          <p:val>
                                            <p:strVal val="#ppt_y"/>
                                          </p:val>
                                        </p:tav>
                                        <p:tav tm="100000">
                                          <p:val>
                                            <p:strVal val="#ppt_y"/>
                                          </p:val>
                                        </p:tav>
                                      </p:tavLst>
                                    </p:anim>
                                  </p:childTnLst>
                                </p:cTn>
                              </p:par>
                            </p:childTnLst>
                          </p:cTn>
                        </p:par>
                        <p:par>
                          <p:cTn id="70" fill="hold">
                            <p:stCondLst>
                              <p:cond delay="5900"/>
                            </p:stCondLst>
                            <p:childTnLst>
                              <p:par>
                                <p:cTn id="71" presetID="10" presetClass="entr" presetSubtype="0" fill="hold" grpId="0" nodeType="afterEffect">
                                  <p:stCondLst>
                                    <p:cond delay="0"/>
                                  </p:stCondLst>
                                  <p:childTnLst>
                                    <p:set>
                                      <p:cBhvr>
                                        <p:cTn id="72" dur="1" fill="hold">
                                          <p:stCondLst>
                                            <p:cond delay="0"/>
                                          </p:stCondLst>
                                        </p:cTn>
                                        <p:tgtEl>
                                          <p:spTgt spid="18"/>
                                        </p:tgtEl>
                                        <p:attrNameLst>
                                          <p:attrName>style.visibility</p:attrName>
                                        </p:attrNameLst>
                                      </p:cBhvr>
                                      <p:to>
                                        <p:strVal val="visible"/>
                                      </p:to>
                                    </p:set>
                                    <p:animEffect transition="in" filter="fade">
                                      <p:cBhvr>
                                        <p:cTn id="73" dur="500"/>
                                        <p:tgtEl>
                                          <p:spTgt spid="18"/>
                                        </p:tgtEl>
                                      </p:cBhvr>
                                    </p:animEffect>
                                  </p:childTnLst>
                                </p:cTn>
                              </p:par>
                            </p:childTnLst>
                          </p:cTn>
                        </p:par>
                        <p:par>
                          <p:cTn id="74" fill="hold">
                            <p:stCondLst>
                              <p:cond delay="6400"/>
                            </p:stCondLst>
                            <p:childTnLst>
                              <p:par>
                                <p:cTn id="75" presetID="2" presetClass="entr" presetSubtype="8" decel="100000" fill="hold" grpId="0" nodeType="afterEffect">
                                  <p:stCondLst>
                                    <p:cond delay="250"/>
                                  </p:stCondLst>
                                  <p:childTnLst>
                                    <p:set>
                                      <p:cBhvr>
                                        <p:cTn id="76" dur="1" fill="hold">
                                          <p:stCondLst>
                                            <p:cond delay="0"/>
                                          </p:stCondLst>
                                        </p:cTn>
                                        <p:tgtEl>
                                          <p:spTgt spid="21"/>
                                        </p:tgtEl>
                                        <p:attrNameLst>
                                          <p:attrName>style.visibility</p:attrName>
                                        </p:attrNameLst>
                                      </p:cBhvr>
                                      <p:to>
                                        <p:strVal val="visible"/>
                                      </p:to>
                                    </p:set>
                                    <p:anim calcmode="lin" valueType="num">
                                      <p:cBhvr additive="base">
                                        <p:cTn id="77" dur="500" fill="hold"/>
                                        <p:tgtEl>
                                          <p:spTgt spid="21"/>
                                        </p:tgtEl>
                                        <p:attrNameLst>
                                          <p:attrName>ppt_x</p:attrName>
                                        </p:attrNameLst>
                                      </p:cBhvr>
                                      <p:tavLst>
                                        <p:tav tm="0">
                                          <p:val>
                                            <p:strVal val="0-#ppt_w/2"/>
                                          </p:val>
                                        </p:tav>
                                        <p:tav tm="100000">
                                          <p:val>
                                            <p:strVal val="#ppt_x"/>
                                          </p:val>
                                        </p:tav>
                                      </p:tavLst>
                                    </p:anim>
                                    <p:anim calcmode="lin" valueType="num">
                                      <p:cBhvr additive="base">
                                        <p:cTn id="78" dur="500" fill="hold"/>
                                        <p:tgtEl>
                                          <p:spTgt spid="21"/>
                                        </p:tgtEl>
                                        <p:attrNameLst>
                                          <p:attrName>ppt_y</p:attrName>
                                        </p:attrNameLst>
                                      </p:cBhvr>
                                      <p:tavLst>
                                        <p:tav tm="0">
                                          <p:val>
                                            <p:strVal val="#ppt_y"/>
                                          </p:val>
                                        </p:tav>
                                        <p:tav tm="100000">
                                          <p:val>
                                            <p:strVal val="#ppt_y"/>
                                          </p:val>
                                        </p:tav>
                                      </p:tavLst>
                                    </p:anim>
                                  </p:childTnLst>
                                </p:cTn>
                              </p:par>
                            </p:childTnLst>
                          </p:cTn>
                        </p:par>
                        <p:par>
                          <p:cTn id="79" fill="hold">
                            <p:stCondLst>
                              <p:cond delay="7150"/>
                            </p:stCondLst>
                            <p:childTnLst>
                              <p:par>
                                <p:cTn id="80" presetID="2" presetClass="entr" presetSubtype="8" decel="100000" fill="hold" grpId="0" nodeType="afterEffect">
                                  <p:stCondLst>
                                    <p:cond delay="100"/>
                                  </p:stCondLst>
                                  <p:childTnLst>
                                    <p:set>
                                      <p:cBhvr>
                                        <p:cTn id="81" dur="1" fill="hold">
                                          <p:stCondLst>
                                            <p:cond delay="0"/>
                                          </p:stCondLst>
                                        </p:cTn>
                                        <p:tgtEl>
                                          <p:spTgt spid="24">
                                            <p:txEl>
                                              <p:pRg st="0" end="0"/>
                                            </p:txEl>
                                          </p:spTgt>
                                        </p:tgtEl>
                                        <p:attrNameLst>
                                          <p:attrName>style.visibility</p:attrName>
                                        </p:attrNameLst>
                                      </p:cBhvr>
                                      <p:to>
                                        <p:strVal val="visible"/>
                                      </p:to>
                                    </p:set>
                                    <p:anim calcmode="lin" valueType="num">
                                      <p:cBhvr additive="base">
                                        <p:cTn id="82" dur="8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83" dur="800" fill="hold"/>
                                        <p:tgtEl>
                                          <p:spTgt spid="24">
                                            <p:txEl>
                                              <p:pRg st="0" end="0"/>
                                            </p:txEl>
                                          </p:spTgt>
                                        </p:tgtEl>
                                        <p:attrNameLst>
                                          <p:attrName>ppt_y</p:attrName>
                                        </p:attrNameLst>
                                      </p:cBhvr>
                                      <p:tavLst>
                                        <p:tav tm="0">
                                          <p:val>
                                            <p:strVal val="#ppt_y"/>
                                          </p:val>
                                        </p:tav>
                                        <p:tav tm="100000">
                                          <p:val>
                                            <p:strVal val="#ppt_y"/>
                                          </p:val>
                                        </p:tav>
                                      </p:tavLst>
                                    </p:anim>
                                  </p:childTnLst>
                                </p:cTn>
                              </p:par>
                              <p:par>
                                <p:cTn id="84" presetID="2" presetClass="entr" presetSubtype="8" decel="100000" fill="hold" grpId="0" nodeType="withEffect">
                                  <p:stCondLst>
                                    <p:cond delay="200"/>
                                  </p:stCondLst>
                                  <p:childTnLst>
                                    <p:set>
                                      <p:cBhvr>
                                        <p:cTn id="85" dur="1" fill="hold">
                                          <p:stCondLst>
                                            <p:cond delay="0"/>
                                          </p:stCondLst>
                                        </p:cTn>
                                        <p:tgtEl>
                                          <p:spTgt spid="25">
                                            <p:txEl>
                                              <p:pRg st="0" end="0"/>
                                            </p:txEl>
                                          </p:spTgt>
                                        </p:tgtEl>
                                        <p:attrNameLst>
                                          <p:attrName>style.visibility</p:attrName>
                                        </p:attrNameLst>
                                      </p:cBhvr>
                                      <p:to>
                                        <p:strVal val="visible"/>
                                      </p:to>
                                    </p:set>
                                    <p:anim calcmode="lin" valueType="num">
                                      <p:cBhvr additive="base">
                                        <p:cTn id="86" dur="800" fill="hold"/>
                                        <p:tgtEl>
                                          <p:spTgt spid="25">
                                            <p:txEl>
                                              <p:pRg st="0" end="0"/>
                                            </p:txEl>
                                          </p:spTgt>
                                        </p:tgtEl>
                                        <p:attrNameLst>
                                          <p:attrName>ppt_x</p:attrName>
                                        </p:attrNameLst>
                                      </p:cBhvr>
                                      <p:tavLst>
                                        <p:tav tm="0">
                                          <p:val>
                                            <p:strVal val="0-#ppt_w/2"/>
                                          </p:val>
                                        </p:tav>
                                        <p:tav tm="100000">
                                          <p:val>
                                            <p:strVal val="#ppt_x"/>
                                          </p:val>
                                        </p:tav>
                                      </p:tavLst>
                                    </p:anim>
                                    <p:anim calcmode="lin" valueType="num">
                                      <p:cBhvr additive="base">
                                        <p:cTn id="87" dur="800" fill="hold"/>
                                        <p:tgtEl>
                                          <p:spTgt spid="25">
                                            <p:txEl>
                                              <p:pRg st="0" end="0"/>
                                            </p:txEl>
                                          </p:spTgt>
                                        </p:tgtEl>
                                        <p:attrNameLst>
                                          <p:attrName>ppt_y</p:attrName>
                                        </p:attrNameLst>
                                      </p:cBhvr>
                                      <p:tavLst>
                                        <p:tav tm="0">
                                          <p:val>
                                            <p:strVal val="#ppt_y"/>
                                          </p:val>
                                        </p:tav>
                                        <p:tav tm="100000">
                                          <p:val>
                                            <p:strVal val="#ppt_y"/>
                                          </p:val>
                                        </p:tav>
                                      </p:tavLst>
                                    </p:anim>
                                  </p:childTnLst>
                                </p:cTn>
                              </p:par>
                              <p:par>
                                <p:cTn id="88" presetID="2" presetClass="entr" presetSubtype="8" decel="10000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 calcmode="lin" valueType="num">
                                      <p:cBhvr additive="base">
                                        <p:cTn id="90" dur="800" fill="hold"/>
                                        <p:tgtEl>
                                          <p:spTgt spid="22"/>
                                        </p:tgtEl>
                                        <p:attrNameLst>
                                          <p:attrName>ppt_x</p:attrName>
                                        </p:attrNameLst>
                                      </p:cBhvr>
                                      <p:tavLst>
                                        <p:tav tm="0">
                                          <p:val>
                                            <p:strVal val="0-#ppt_w/2"/>
                                          </p:val>
                                        </p:tav>
                                        <p:tav tm="100000">
                                          <p:val>
                                            <p:strVal val="#ppt_x"/>
                                          </p:val>
                                        </p:tav>
                                      </p:tavLst>
                                    </p:anim>
                                    <p:anim calcmode="lin" valueType="num">
                                      <p:cBhvr additive="base">
                                        <p:cTn id="91" dur="800" fill="hold"/>
                                        <p:tgtEl>
                                          <p:spTgt spid="22"/>
                                        </p:tgtEl>
                                        <p:attrNameLst>
                                          <p:attrName>ppt_y</p:attrName>
                                        </p:attrNameLst>
                                      </p:cBhvr>
                                      <p:tavLst>
                                        <p:tav tm="0">
                                          <p:val>
                                            <p:strVal val="#ppt_y"/>
                                          </p:val>
                                        </p:tav>
                                        <p:tav tm="100000">
                                          <p:val>
                                            <p:strVal val="#ppt_y"/>
                                          </p:val>
                                        </p:tav>
                                      </p:tavLst>
                                    </p:anim>
                                  </p:childTnLst>
                                </p:cTn>
                              </p:par>
                            </p:childTnLst>
                          </p:cTn>
                        </p:par>
                        <p:par>
                          <p:cTn id="92" fill="hold">
                            <p:stCondLst>
                              <p:cond delay="8150"/>
                            </p:stCondLst>
                            <p:childTnLst>
                              <p:par>
                                <p:cTn id="93" presetID="10" presetClass="entr" presetSubtype="0" fill="hold" grpId="0" nodeType="afterEffect">
                                  <p:stCondLst>
                                    <p:cond delay="0"/>
                                  </p:stCondLst>
                                  <p:childTnLst>
                                    <p:set>
                                      <p:cBhvr>
                                        <p:cTn id="94" dur="1" fill="hold">
                                          <p:stCondLst>
                                            <p:cond delay="0"/>
                                          </p:stCondLst>
                                        </p:cTn>
                                        <p:tgtEl>
                                          <p:spTgt spid="23"/>
                                        </p:tgtEl>
                                        <p:attrNameLst>
                                          <p:attrName>style.visibility</p:attrName>
                                        </p:attrNameLst>
                                      </p:cBhvr>
                                      <p:to>
                                        <p:strVal val="visible"/>
                                      </p:to>
                                    </p:set>
                                    <p:animEffect transition="in" filter="fade">
                                      <p:cBhvr>
                                        <p:cTn id="9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build="p">
        <p:tmplLst>
          <p:tmpl lvl="1">
            <p:tnLst>
              <p:par>
                <p:cTn presetID="2" presetClass="entr" presetSubtype="8" decel="100000" fill="hold" nodeType="afterEffect">
                  <p:stCondLst>
                    <p:cond delay="1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0-#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withEffect">
                  <p:stCondLst>
                    <p:cond delay="200"/>
                  </p:stCondLst>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animBg="1"/>
      <p:bldP spid="12" grpId="0" animBg="1"/>
      <p:bldP spid="13" grpId="0" animBg="1"/>
      <p:bldP spid="14" grpId="0" build="p">
        <p:tmplLst>
          <p:tmpl lvl="1">
            <p:tnLst>
              <p:par>
                <p:cTn presetID="2" presetClass="entr" presetSubtype="8" decel="100000" fill="hold" nodeType="afterEffect">
                  <p:stCondLst>
                    <p:cond delay="100"/>
                  </p:stCondLst>
                  <p:childTnLst>
                    <p:set>
                      <p:cBhvr>
                        <p:cTn dur="1" fill="hold">
                          <p:stCondLst>
                            <p:cond delay="0"/>
                          </p:stCondLst>
                        </p:cTn>
                        <p:tgtEl>
                          <p:spTgt spid="14"/>
                        </p:tgtEl>
                        <p:attrNameLst>
                          <p:attrName>style.visibility</p:attrName>
                        </p:attrNameLst>
                      </p:cBhvr>
                      <p:to>
                        <p:strVal val="visible"/>
                      </p:to>
                    </p:set>
                    <p:anim calcmode="lin" valueType="num">
                      <p:cBhvr additive="base">
                        <p:cTn dur="600" fill="hold"/>
                        <p:tgtEl>
                          <p:spTgt spid="14"/>
                        </p:tgtEl>
                        <p:attrNameLst>
                          <p:attrName>ppt_x</p:attrName>
                        </p:attrNameLst>
                      </p:cBhvr>
                      <p:tavLst>
                        <p:tav tm="0">
                          <p:val>
                            <p:strVal val="0-#ppt_w/2"/>
                          </p:val>
                        </p:tav>
                        <p:tav tm="100000">
                          <p:val>
                            <p:strVal val="#ppt_x"/>
                          </p:val>
                        </p:tav>
                      </p:tavLst>
                    </p:anim>
                    <p:anim calcmode="lin" valueType="num">
                      <p:cBhvr additive="base">
                        <p:cTn dur="600" fill="hold"/>
                        <p:tgtEl>
                          <p:spTgt spid="14"/>
                        </p:tgtEl>
                        <p:attrNameLst>
                          <p:attrName>ppt_y</p:attrName>
                        </p:attrNameLst>
                      </p:cBhvr>
                      <p:tavLst>
                        <p:tav tm="0">
                          <p:val>
                            <p:strVal val="#ppt_y"/>
                          </p:val>
                        </p:tav>
                        <p:tav tm="100000">
                          <p:val>
                            <p:strVal val="#ppt_y"/>
                          </p:val>
                        </p:tav>
                      </p:tavLst>
                    </p:anim>
                  </p:childTnLst>
                </p:cTn>
              </p:par>
            </p:tnLst>
          </p:tmpl>
        </p:tmplLst>
      </p:bldP>
      <p:bldP spid="15" grpId="0" build="p">
        <p:tmplLst>
          <p:tmpl lvl="1">
            <p:tnLst>
              <p:par>
                <p:cTn presetID="2" presetClass="entr" presetSubtype="8" decel="100000"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additive="base">
                        <p:cTn dur="600" fill="hold"/>
                        <p:tgtEl>
                          <p:spTgt spid="15"/>
                        </p:tgtEl>
                        <p:attrNameLst>
                          <p:attrName>ppt_x</p:attrName>
                        </p:attrNameLst>
                      </p:cBhvr>
                      <p:tavLst>
                        <p:tav tm="0">
                          <p:val>
                            <p:strVal val="0-#ppt_w/2"/>
                          </p:val>
                        </p:tav>
                        <p:tav tm="100000">
                          <p:val>
                            <p:strVal val="#ppt_x"/>
                          </p:val>
                        </p:tav>
                      </p:tavLst>
                    </p:anim>
                    <p:anim calcmode="lin" valueType="num">
                      <p:cBhvr additive="base">
                        <p:cTn dur="600" fill="hold"/>
                        <p:tgtEl>
                          <p:spTgt spid="15"/>
                        </p:tgtEl>
                        <p:attrNameLst>
                          <p:attrName>ppt_y</p:attrName>
                        </p:attrNameLst>
                      </p:cBhvr>
                      <p:tavLst>
                        <p:tav tm="0">
                          <p:val>
                            <p:strVal val="#ppt_y"/>
                          </p:val>
                        </p:tav>
                        <p:tav tm="100000">
                          <p:val>
                            <p:strVal val="#ppt_y"/>
                          </p:val>
                        </p:tav>
                      </p:tavLst>
                    </p:anim>
                  </p:childTnLst>
                </p:cTn>
              </p:par>
            </p:tnLst>
          </p:tmpl>
        </p:tmplLst>
      </p:bldP>
      <p:bldP spid="16" grpId="0" animBg="1"/>
      <p:bldP spid="17" grpId="0" animBg="1"/>
      <p:bldP spid="18" grpId="0" animBg="1"/>
      <p:bldP spid="19" grpId="0" build="p">
        <p:tmplLst>
          <p:tmpl lvl="1">
            <p:tnLst>
              <p:par>
                <p:cTn presetID="2" presetClass="entr" presetSubtype="8" decel="100000" fill="hold" nodeType="afterEffect">
                  <p:stCondLst>
                    <p:cond delay="10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700" fill="hold"/>
                        <p:tgtEl>
                          <p:spTgt spid="19"/>
                        </p:tgtEl>
                        <p:attrNameLst>
                          <p:attrName>ppt_x</p:attrName>
                        </p:attrNameLst>
                      </p:cBhvr>
                      <p:tavLst>
                        <p:tav tm="0">
                          <p:val>
                            <p:strVal val="0-#ppt_w/2"/>
                          </p:val>
                        </p:tav>
                        <p:tav tm="100000">
                          <p:val>
                            <p:strVal val="#ppt_x"/>
                          </p:val>
                        </p:tav>
                      </p:tavLst>
                    </p:anim>
                    <p:anim calcmode="lin" valueType="num">
                      <p:cBhvr additive="base">
                        <p:cTn dur="700" fill="hold"/>
                        <p:tgtEl>
                          <p:spTgt spid="19"/>
                        </p:tgtEl>
                        <p:attrNameLst>
                          <p:attrName>ppt_y</p:attrName>
                        </p:attrNameLst>
                      </p:cBhvr>
                      <p:tavLst>
                        <p:tav tm="0">
                          <p:val>
                            <p:strVal val="#ppt_y"/>
                          </p:val>
                        </p:tav>
                        <p:tav tm="100000">
                          <p:val>
                            <p:strVal val="#ppt_y"/>
                          </p:val>
                        </p:tav>
                      </p:tavLst>
                    </p:anim>
                  </p:childTnLst>
                </p:cTn>
              </p:par>
            </p:tnLst>
          </p:tmpl>
        </p:tmplLst>
      </p:bldP>
      <p:bldP spid="20" grpId="0" build="p">
        <p:tmplLst>
          <p:tmpl lvl="1">
            <p:tnLst>
              <p:par>
                <p:cTn presetID="2" presetClass="entr" presetSubtype="8" decel="100000"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00" fill="hold"/>
                        <p:tgtEl>
                          <p:spTgt spid="20"/>
                        </p:tgtEl>
                        <p:attrNameLst>
                          <p:attrName>ppt_x</p:attrName>
                        </p:attrNameLst>
                      </p:cBhvr>
                      <p:tavLst>
                        <p:tav tm="0">
                          <p:val>
                            <p:strVal val="0-#ppt_w/2"/>
                          </p:val>
                        </p:tav>
                        <p:tav tm="100000">
                          <p:val>
                            <p:strVal val="#ppt_x"/>
                          </p:val>
                        </p:tav>
                      </p:tavLst>
                    </p:anim>
                    <p:anim calcmode="lin" valueType="num">
                      <p:cBhvr additive="base">
                        <p:cTn dur="700" fill="hold"/>
                        <p:tgtEl>
                          <p:spTgt spid="20"/>
                        </p:tgtEl>
                        <p:attrNameLst>
                          <p:attrName>ppt_y</p:attrName>
                        </p:attrNameLst>
                      </p:cBhvr>
                      <p:tavLst>
                        <p:tav tm="0">
                          <p:val>
                            <p:strVal val="#ppt_y"/>
                          </p:val>
                        </p:tav>
                        <p:tav tm="100000">
                          <p:val>
                            <p:strVal val="#ppt_y"/>
                          </p:val>
                        </p:tav>
                      </p:tavLst>
                    </p:anim>
                  </p:childTnLst>
                </p:cTn>
              </p:par>
            </p:tnLst>
          </p:tmpl>
        </p:tmplLst>
      </p:bldP>
      <p:bldP spid="21" grpId="0" animBg="1"/>
      <p:bldP spid="22" grpId="0" animBg="1"/>
      <p:bldP spid="23" grpId="0" animBg="1"/>
      <p:bldP spid="24" grpId="0" build="p">
        <p:tmplLst>
          <p:tmpl lvl="1">
            <p:tnLst>
              <p:par>
                <p:cTn presetID="2" presetClass="entr" presetSubtype="8" decel="100000" fill="hold" nodeType="afterEffect">
                  <p:stCondLst>
                    <p:cond delay="100"/>
                  </p:stCondLst>
                  <p:childTnLst>
                    <p:set>
                      <p:cBhvr>
                        <p:cTn dur="1" fill="hold">
                          <p:stCondLst>
                            <p:cond delay="0"/>
                          </p:stCondLst>
                        </p:cTn>
                        <p:tgtEl>
                          <p:spTgt spid="24"/>
                        </p:tgtEl>
                        <p:attrNameLst>
                          <p:attrName>style.visibility</p:attrName>
                        </p:attrNameLst>
                      </p:cBhvr>
                      <p:to>
                        <p:strVal val="visible"/>
                      </p:to>
                    </p:set>
                    <p:anim calcmode="lin" valueType="num">
                      <p:cBhvr additive="base">
                        <p:cTn dur="800" fill="hold"/>
                        <p:tgtEl>
                          <p:spTgt spid="24"/>
                        </p:tgtEl>
                        <p:attrNameLst>
                          <p:attrName>ppt_x</p:attrName>
                        </p:attrNameLst>
                      </p:cBhvr>
                      <p:tavLst>
                        <p:tav tm="0">
                          <p:val>
                            <p:strVal val="0-#ppt_w/2"/>
                          </p:val>
                        </p:tav>
                        <p:tav tm="100000">
                          <p:val>
                            <p:strVal val="#ppt_x"/>
                          </p:val>
                        </p:tav>
                      </p:tavLst>
                    </p:anim>
                    <p:anim calcmode="lin" valueType="num">
                      <p:cBhvr additive="base">
                        <p:cTn dur="800" fill="hold"/>
                        <p:tgtEl>
                          <p:spTgt spid="24"/>
                        </p:tgtEl>
                        <p:attrNameLst>
                          <p:attrName>ppt_y</p:attrName>
                        </p:attrNameLst>
                      </p:cBhvr>
                      <p:tavLst>
                        <p:tav tm="0">
                          <p:val>
                            <p:strVal val="#ppt_y"/>
                          </p:val>
                        </p:tav>
                        <p:tav tm="100000">
                          <p:val>
                            <p:strVal val="#ppt_y"/>
                          </p:val>
                        </p:tav>
                      </p:tavLst>
                    </p:anim>
                  </p:childTnLst>
                </p:cTn>
              </p:par>
            </p:tnLst>
          </p:tmpl>
        </p:tmplLst>
      </p:bldP>
      <p:bldP spid="25" grpId="0" build="p">
        <p:tmplLst>
          <p:tmpl lvl="1">
            <p:tnLst>
              <p:par>
                <p:cTn presetID="2" presetClass="entr" presetSubtype="8" decel="100000" fill="hold" nodeType="withEffect">
                  <p:stCondLst>
                    <p:cond delay="200"/>
                  </p:stCondLst>
                  <p:childTnLst>
                    <p:set>
                      <p:cBhvr>
                        <p:cTn dur="1" fill="hold">
                          <p:stCondLst>
                            <p:cond delay="0"/>
                          </p:stCondLst>
                        </p:cTn>
                        <p:tgtEl>
                          <p:spTgt spid="25"/>
                        </p:tgtEl>
                        <p:attrNameLst>
                          <p:attrName>style.visibility</p:attrName>
                        </p:attrNameLst>
                      </p:cBhvr>
                      <p:to>
                        <p:strVal val="visible"/>
                      </p:to>
                    </p:set>
                    <p:anim calcmode="lin" valueType="num">
                      <p:cBhvr additive="base">
                        <p:cTn dur="800" fill="hold"/>
                        <p:tgtEl>
                          <p:spTgt spid="25"/>
                        </p:tgtEl>
                        <p:attrNameLst>
                          <p:attrName>ppt_x</p:attrName>
                        </p:attrNameLst>
                      </p:cBhvr>
                      <p:tavLst>
                        <p:tav tm="0">
                          <p:val>
                            <p:strVal val="0-#ppt_w/2"/>
                          </p:val>
                        </p:tav>
                        <p:tav tm="100000">
                          <p:val>
                            <p:strVal val="#ppt_x"/>
                          </p:val>
                        </p:tav>
                      </p:tavLst>
                    </p:anim>
                    <p:anim calcmode="lin" valueType="num">
                      <p:cBhvr additive="base">
                        <p:cTn dur="800" fill="hold"/>
                        <p:tgtEl>
                          <p:spTgt spid="25"/>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Impact - Single Line">
    <p:spTree>
      <p:nvGrpSpPr>
        <p:cNvPr id="1" name=""/>
        <p:cNvGrpSpPr/>
        <p:nvPr/>
      </p:nvGrpSpPr>
      <p:grpSpPr>
        <a:xfrm>
          <a:off x="0" y="0"/>
          <a:ext cx="0" cy="0"/>
          <a:chOff x="0" y="0"/>
          <a:chExt cx="0" cy="0"/>
        </a:xfrm>
      </p:grpSpPr>
      <p:sp>
        <p:nvSpPr>
          <p:cNvPr id="3" name="タイトル 1"/>
          <p:cNvSpPr>
            <a:spLocks noGrp="1"/>
          </p:cNvSpPr>
          <p:nvPr>
            <p:ph type="ctrTitle" hasCustomPrompt="1"/>
          </p:nvPr>
        </p:nvSpPr>
        <p:spPr>
          <a:xfrm>
            <a:off x="1132017" y="3614057"/>
            <a:ext cx="15746633" cy="2786740"/>
          </a:xfrm>
          <a:prstGeom prst="rect">
            <a:avLst/>
          </a:prstGeom>
        </p:spPr>
        <p:txBody>
          <a:bodyPr anchor="b">
            <a:noAutofit/>
          </a:bodyPr>
          <a:lstStyle>
            <a:lvl1pPr algn="l">
              <a:defRPr sz="17998" baseline="0">
                <a:solidFill>
                  <a:schemeClr val="tx1">
                    <a:lumMod val="75000"/>
                    <a:lumOff val="25000"/>
                  </a:schemeClr>
                </a:solidFill>
                <a:latin typeface="+mj-lt"/>
                <a:ea typeface="A-OTF Gothic BBB Pro Medium" panose="020B0400000000000000" pitchFamily="34" charset="-128"/>
                <a:cs typeface="A-OTF Gothic BBB Pro Medium" panose="020B0400000000000000" pitchFamily="34" charset="-128"/>
              </a:defRPr>
            </a:lvl1pPr>
          </a:lstStyle>
          <a:p>
            <a:r>
              <a:rPr lang="en-US" dirty="0"/>
              <a:t>Text here</a:t>
            </a:r>
          </a:p>
        </p:txBody>
      </p:sp>
      <p:sp>
        <p:nvSpPr>
          <p:cNvPr id="4" name="サブタイトル 2"/>
          <p:cNvSpPr>
            <a:spLocks noGrp="1"/>
          </p:cNvSpPr>
          <p:nvPr>
            <p:ph type="subTitle" idx="1" hasCustomPrompt="1"/>
          </p:nvPr>
        </p:nvSpPr>
        <p:spPr>
          <a:xfrm>
            <a:off x="1132017" y="6110512"/>
            <a:ext cx="13714810" cy="1016000"/>
          </a:xfrm>
          <a:prstGeom prst="rect">
            <a:avLst/>
          </a:prstGeom>
        </p:spPr>
        <p:txBody>
          <a:bodyPr>
            <a:noAutofit/>
          </a:bodyPr>
          <a:lstStyle>
            <a:lvl1pPr marL="0" indent="0" algn="l">
              <a:buNone/>
              <a:defRPr sz="5999" baseline="0">
                <a:solidFill>
                  <a:srgbClr val="FF6600"/>
                </a:solidFill>
                <a:latin typeface="+mj-lt"/>
                <a:ea typeface="A-OTF Gothic BBB Pro Medium" panose="020B0400000000000000" pitchFamily="34" charset="-128"/>
                <a:cs typeface="Clear Sans Light" panose="020B0303030202020304" pitchFamily="34" charset="0"/>
              </a:defRPr>
            </a:lvl1pPr>
            <a:lvl2pPr marL="685731" indent="0" algn="ctr">
              <a:buNone/>
              <a:defRPr sz="3000"/>
            </a:lvl2pPr>
            <a:lvl3pPr marL="1371463" indent="0" algn="ctr">
              <a:buNone/>
              <a:defRPr sz="2700"/>
            </a:lvl3pPr>
            <a:lvl4pPr marL="2057194" indent="0" algn="ctr">
              <a:buNone/>
              <a:defRPr sz="2400"/>
            </a:lvl4pPr>
            <a:lvl5pPr marL="2742926" indent="0" algn="ctr">
              <a:buNone/>
              <a:defRPr sz="2400"/>
            </a:lvl5pPr>
            <a:lvl6pPr marL="3428657" indent="0" algn="ctr">
              <a:buNone/>
              <a:defRPr sz="2400"/>
            </a:lvl6pPr>
            <a:lvl7pPr marL="4114389" indent="0" algn="ctr">
              <a:buNone/>
              <a:defRPr sz="2400"/>
            </a:lvl7pPr>
            <a:lvl8pPr marL="4800120" indent="0" algn="ctr">
              <a:buNone/>
              <a:defRPr sz="2400"/>
            </a:lvl8pPr>
            <a:lvl9pPr marL="5485851" indent="0" algn="ctr">
              <a:buNone/>
              <a:defRPr sz="2400"/>
            </a:lvl9pPr>
          </a:lstStyle>
          <a:p>
            <a:r>
              <a:rPr lang="en-US" altLang="ja-JP" dirty="0"/>
              <a:t>Text here</a:t>
            </a:r>
            <a:endParaRPr lang="en-US" dirty="0"/>
          </a:p>
        </p:txBody>
      </p:sp>
      <p:sp>
        <p:nvSpPr>
          <p:cNvPr id="5" name="Ellipse 4">
            <a:extLst>
              <a:ext uri="{FF2B5EF4-FFF2-40B4-BE49-F238E27FC236}">
                <a16:creationId xmlns:a16="http://schemas.microsoft.com/office/drawing/2014/main" id="{60DF3897-56C8-4710-B970-3F4616C35227}"/>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 name="スライド番号プレースホルダー 5">
            <a:extLst>
              <a:ext uri="{FF2B5EF4-FFF2-40B4-BE49-F238E27FC236}">
                <a16:creationId xmlns:a16="http://schemas.microsoft.com/office/drawing/2014/main" id="{1AC21E44-B775-423E-9A75-6D0B367CECBA}"/>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19990033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8095828"/>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4" name="円/楕円 3"/>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2" name="円/楕円 11"/>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3" name="円/楕円 12"/>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4" name="円/楕円 13"/>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15" name="Ellipse 14">
            <a:extLst>
              <a:ext uri="{FF2B5EF4-FFF2-40B4-BE49-F238E27FC236}">
                <a16:creationId xmlns:a16="http://schemas.microsoft.com/office/drawing/2014/main" id="{022D4BD3-65E7-4759-9DAC-CBDB599AF781}"/>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6" name="スライド番号プレースホルダー 5">
            <a:extLst>
              <a:ext uri="{FF2B5EF4-FFF2-40B4-BE49-F238E27FC236}">
                <a16:creationId xmlns:a16="http://schemas.microsoft.com/office/drawing/2014/main" id="{36AB2527-E60C-443C-8876-42B2649062D1}"/>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3840663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childTnLst>
                          </p:cTn>
                        </p:par>
                        <p:par>
                          <p:cTn id="17" fill="hold">
                            <p:stCondLst>
                              <p:cond delay="2000"/>
                            </p:stCondLst>
                            <p:childTnLst>
                              <p:par>
                                <p:cTn id="18" presetID="2" presetClass="entr" presetSubtype="2" decel="100000" fill="hold" grpId="0" nodeType="afterEffect">
                                  <p:stCondLst>
                                    <p:cond delay="0"/>
                                  </p:stCondLst>
                                  <p:iterate type="wd">
                                    <p:tmPct val="10000"/>
                                  </p:iterate>
                                  <p:childTnLst>
                                    <p:set>
                                      <p:cBhvr>
                                        <p:cTn id="19" dur="1" fill="hold">
                                          <p:stCondLst>
                                            <p:cond delay="0"/>
                                          </p:stCondLst>
                                        </p:cTn>
                                        <p:tgtEl>
                                          <p:spTgt spid="9">
                                            <p:txEl>
                                              <p:pRg st="0" end="0"/>
                                            </p:txEl>
                                          </p:spTgt>
                                        </p:tgtEl>
                                        <p:attrNameLst>
                                          <p:attrName>style.visibility</p:attrName>
                                        </p:attrNameLst>
                                      </p:cBhvr>
                                      <p:to>
                                        <p:strVal val="visible"/>
                                      </p:to>
                                    </p:set>
                                    <p:anim calcmode="lin" valueType="num">
                                      <p:cBhvr additive="base">
                                        <p:cTn id="20"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1" dur="750" fill="hold"/>
                                        <p:tgtEl>
                                          <p:spTgt spid="9">
                                            <p:txEl>
                                              <p:pRg st="0" end="0"/>
                                            </p:txEl>
                                          </p:spTgt>
                                        </p:tgtEl>
                                        <p:attrNameLst>
                                          <p:attrName>ppt_y</p:attrName>
                                        </p:attrNameLst>
                                      </p:cBhvr>
                                      <p:tavLst>
                                        <p:tav tm="0">
                                          <p:val>
                                            <p:strVal val="#ppt_y"/>
                                          </p:val>
                                        </p:tav>
                                        <p:tav tm="100000">
                                          <p:val>
                                            <p:strVal val="#ppt_y"/>
                                          </p:val>
                                        </p:tav>
                                      </p:tavLst>
                                    </p:anim>
                                  </p:childTnLst>
                                </p:cTn>
                              </p:par>
                              <p:par>
                                <p:cTn id="22" presetID="2" presetClass="entr" presetSubtype="8" decel="100000" fill="hold" grpId="0" nodeType="withEffect">
                                  <p:stCondLst>
                                    <p:cond delay="0"/>
                                  </p:stCondLst>
                                  <p:iterate type="lt">
                                    <p:tmPct val="10000"/>
                                  </p:iterate>
                                  <p:childTnLst>
                                    <p:set>
                                      <p:cBhvr>
                                        <p:cTn id="23" dur="1" fill="hold">
                                          <p:stCondLst>
                                            <p:cond delay="0"/>
                                          </p:stCondLst>
                                        </p:cTn>
                                        <p:tgtEl>
                                          <p:spTgt spid="2"/>
                                        </p:tgtEl>
                                        <p:attrNameLst>
                                          <p:attrName>style.visibility</p:attrName>
                                        </p:attrNameLst>
                                      </p:cBhvr>
                                      <p:to>
                                        <p:strVal val="visible"/>
                                      </p:to>
                                    </p:set>
                                    <p:anim calcmode="lin" valueType="num">
                                      <p:cBhvr additive="base">
                                        <p:cTn id="24" dur="750" fill="hold"/>
                                        <p:tgtEl>
                                          <p:spTgt spid="2"/>
                                        </p:tgtEl>
                                        <p:attrNameLst>
                                          <p:attrName>ppt_x</p:attrName>
                                        </p:attrNameLst>
                                      </p:cBhvr>
                                      <p:tavLst>
                                        <p:tav tm="0">
                                          <p:val>
                                            <p:strVal val="0-#ppt_w/2"/>
                                          </p:val>
                                        </p:tav>
                                        <p:tav tm="100000">
                                          <p:val>
                                            <p:strVal val="#ppt_x"/>
                                          </p:val>
                                        </p:tav>
                                      </p:tavLst>
                                    </p:anim>
                                    <p:anim calcmode="lin" valueType="num">
                                      <p:cBhvr additive="base">
                                        <p:cTn id="25" dur="750" fill="hold"/>
                                        <p:tgtEl>
                                          <p:spTgt spid="2"/>
                                        </p:tgtEl>
                                        <p:attrNameLst>
                                          <p:attrName>ppt_y</p:attrName>
                                        </p:attrNameLst>
                                      </p:cBhvr>
                                      <p:tavLst>
                                        <p:tav tm="0">
                                          <p:val>
                                            <p:strVal val="#ppt_y"/>
                                          </p:val>
                                        </p:tav>
                                        <p:tav tm="100000">
                                          <p:val>
                                            <p:strVal val="#ppt_y"/>
                                          </p:val>
                                        </p:tav>
                                      </p:tavLst>
                                    </p:anim>
                                  </p:childTnLst>
                                </p:cTn>
                              </p:par>
                            </p:childTnLst>
                          </p:cTn>
                        </p:par>
                        <p:par>
                          <p:cTn id="26" fill="hold">
                            <p:stCondLst>
                              <p:cond delay="3950"/>
                            </p:stCondLst>
                            <p:childTnLst>
                              <p:par>
                                <p:cTn id="27" presetID="10" presetClass="entr" presetSubtype="0" fill="hold" nodeType="afterEffect">
                                  <p:stCondLst>
                                    <p:cond delay="5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childTnLst>
                                </p:cTn>
                              </p:par>
                            </p:childTnLst>
                          </p:cTn>
                        </p:par>
                        <p:par>
                          <p:cTn id="30" fill="hold">
                            <p:stCondLst>
                              <p:cond delay="4950"/>
                            </p:stCondLst>
                            <p:childTnLst>
                              <p:par>
                                <p:cTn id="31" presetID="10" presetClass="entr" presetSubtype="0" fill="hold" grpId="0" nodeType="after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fade">
                                      <p:cBhvr>
                                        <p:cTn id="33" dur="500"/>
                                        <p:tgtEl>
                                          <p:spTgt spid="3">
                                            <p:txEl>
                                              <p:pRg st="0" end="0"/>
                                            </p:txEl>
                                          </p:spTgt>
                                        </p:tgtEl>
                                      </p:cBhvr>
                                    </p:animEffect>
                                  </p:childTnLst>
                                </p:cTn>
                              </p:par>
                              <p:par>
                                <p:cTn id="34" presetID="10" presetClass="entr" presetSubtype="0" fill="hold" grpId="0" nodeType="withEffect">
                                  <p:stCondLst>
                                    <p:cond delay="100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4" grpId="0" animBg="1"/>
      <p:bldP spid="12" grpId="0" animBg="1"/>
      <p:bldP spid="13" grpId="0" animBg="1"/>
      <p:bldP spid="14" grpId="0" animBg="1"/>
      <p:bldP spid="16" grpId="0"/>
    </p:bld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Animated Title">
    <p:spTree>
      <p:nvGrpSpPr>
        <p:cNvPr id="1" name=""/>
        <p:cNvGrpSpPr/>
        <p:nvPr/>
      </p:nvGrpSpPr>
      <p:grpSpPr>
        <a:xfrm>
          <a:off x="0" y="0"/>
          <a:ext cx="0" cy="0"/>
          <a:chOff x="0" y="0"/>
          <a:chExt cx="0" cy="0"/>
        </a:xfrm>
      </p:grpSpPr>
      <p:sp>
        <p:nvSpPr>
          <p:cNvPr id="4" name="正方形/長方形 3"/>
          <p:cNvSpPr/>
          <p:nvPr userDrawn="1"/>
        </p:nvSpPr>
        <p:spPr>
          <a:xfrm rot="21066044">
            <a:off x="-9553475" y="-4938712"/>
            <a:ext cx="3541109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正方形/長方形 6"/>
          <p:cNvSpPr/>
          <p:nvPr userDrawn="1"/>
        </p:nvSpPr>
        <p:spPr>
          <a:xfrm rot="21066044">
            <a:off x="-7789278" y="5016998"/>
            <a:ext cx="35401862" cy="10287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rot="21066044">
            <a:off x="-9553475" y="-4938712"/>
            <a:ext cx="3541109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rot="21066044">
            <a:off x="-7789278" y="5016998"/>
            <a:ext cx="35401862" cy="102870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rot="21066044">
            <a:off x="-9553475" y="-4938712"/>
            <a:ext cx="3541109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rot="21066044">
            <a:off x="-7789278" y="5016998"/>
            <a:ext cx="35401862" cy="10287000"/>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正方形/長方形 11"/>
          <p:cNvSpPr/>
          <p:nvPr userDrawn="1"/>
        </p:nvSpPr>
        <p:spPr>
          <a:xfrm rot="21066044">
            <a:off x="-9553475" y="-4938712"/>
            <a:ext cx="3541109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正方形/長方形 12"/>
          <p:cNvSpPr/>
          <p:nvPr userDrawn="1"/>
        </p:nvSpPr>
        <p:spPr>
          <a:xfrm rot="21066044">
            <a:off x="-7789278" y="5016998"/>
            <a:ext cx="35401862" cy="10287000"/>
          </a:xfrm>
          <a:prstGeom prst="rect">
            <a:avLst/>
          </a:prstGeom>
          <a:solidFill>
            <a:srgbClr val="F7F7F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p>
        </p:txBody>
      </p:sp>
      <p:grpSp>
        <p:nvGrpSpPr>
          <p:cNvPr id="14" name="グループ化 13"/>
          <p:cNvGrpSpPr/>
          <p:nvPr userDrawn="1"/>
        </p:nvGrpSpPr>
        <p:grpSpPr>
          <a:xfrm rot="17100000">
            <a:off x="6622413" y="2420092"/>
            <a:ext cx="5040000" cy="5040000"/>
            <a:chOff x="6682240" y="2680152"/>
            <a:chExt cx="5040000" cy="5040000"/>
          </a:xfrm>
        </p:grpSpPr>
        <p:sp>
          <p:nvSpPr>
            <p:cNvPr id="15" name="円/楕円 14"/>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アーチ 15"/>
            <p:cNvSpPr/>
            <p:nvPr userDrawn="1"/>
          </p:nvSpPr>
          <p:spPr>
            <a:xfrm>
              <a:off x="6682240" y="2680152"/>
              <a:ext cx="5040000" cy="5040000"/>
            </a:xfrm>
            <a:prstGeom prst="blockArc">
              <a:avLst>
                <a:gd name="adj1" fmla="val 10800000"/>
                <a:gd name="adj2" fmla="val 3801423"/>
                <a:gd name="adj3" fmla="val 148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17" name="グループ化 16"/>
          <p:cNvGrpSpPr>
            <a:grpSpLocks noChangeAspect="1"/>
          </p:cNvGrpSpPr>
          <p:nvPr userDrawn="1"/>
        </p:nvGrpSpPr>
        <p:grpSpPr>
          <a:xfrm rot="11994079">
            <a:off x="6442413" y="2240092"/>
            <a:ext cx="5400000" cy="5400000"/>
            <a:chOff x="6682240" y="2680152"/>
            <a:chExt cx="5040000" cy="5040000"/>
          </a:xfrm>
        </p:grpSpPr>
        <p:sp>
          <p:nvSpPr>
            <p:cNvPr id="18" name="円/楕円 17"/>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アーチ 18"/>
            <p:cNvSpPr/>
            <p:nvPr userDrawn="1"/>
          </p:nvSpPr>
          <p:spPr>
            <a:xfrm>
              <a:off x="6682240" y="2680152"/>
              <a:ext cx="5040000" cy="5040000"/>
            </a:xfrm>
            <a:prstGeom prst="blockArc">
              <a:avLst>
                <a:gd name="adj1" fmla="val 10800000"/>
                <a:gd name="adj2" fmla="val 3829372"/>
                <a:gd name="adj3" fmla="val 1485"/>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0" name="グループ化 19"/>
          <p:cNvGrpSpPr>
            <a:grpSpLocks noChangeAspect="1"/>
          </p:cNvGrpSpPr>
          <p:nvPr userDrawn="1"/>
        </p:nvGrpSpPr>
        <p:grpSpPr>
          <a:xfrm rot="3600000">
            <a:off x="6262413" y="2060092"/>
            <a:ext cx="5760000" cy="5760000"/>
            <a:chOff x="6682240" y="2680152"/>
            <a:chExt cx="5040000" cy="5040000"/>
          </a:xfrm>
        </p:grpSpPr>
        <p:sp>
          <p:nvSpPr>
            <p:cNvPr id="21" name="円/楕円 20"/>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2" name="アーチ 21"/>
            <p:cNvSpPr/>
            <p:nvPr userDrawn="1"/>
          </p:nvSpPr>
          <p:spPr>
            <a:xfrm>
              <a:off x="6682240" y="2680152"/>
              <a:ext cx="5040000" cy="5040000"/>
            </a:xfrm>
            <a:prstGeom prst="blockArc">
              <a:avLst>
                <a:gd name="adj1" fmla="val 10800000"/>
                <a:gd name="adj2" fmla="val 3790965"/>
                <a:gd name="adj3" fmla="val 14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3" name="グループ化 22"/>
          <p:cNvGrpSpPr>
            <a:grpSpLocks noChangeAspect="1"/>
          </p:cNvGrpSpPr>
          <p:nvPr userDrawn="1"/>
        </p:nvGrpSpPr>
        <p:grpSpPr>
          <a:xfrm rot="18000000">
            <a:off x="6082413" y="1880092"/>
            <a:ext cx="6120000" cy="6120000"/>
            <a:chOff x="6682240" y="2680152"/>
            <a:chExt cx="5040000" cy="5040000"/>
          </a:xfrm>
        </p:grpSpPr>
        <p:sp>
          <p:nvSpPr>
            <p:cNvPr id="24" name="円/楕円 23"/>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アーチ 24"/>
            <p:cNvSpPr/>
            <p:nvPr userDrawn="1"/>
          </p:nvSpPr>
          <p:spPr>
            <a:xfrm>
              <a:off x="6682240" y="2680152"/>
              <a:ext cx="5040000" cy="5040000"/>
            </a:xfrm>
            <a:prstGeom prst="blockArc">
              <a:avLst>
                <a:gd name="adj1" fmla="val 10800000"/>
                <a:gd name="adj2" fmla="val 3781764"/>
                <a:gd name="adj3" fmla="val 1346"/>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grpSp>
        <p:nvGrpSpPr>
          <p:cNvPr id="26" name="グループ化 25"/>
          <p:cNvGrpSpPr>
            <a:grpSpLocks noChangeAspect="1"/>
          </p:cNvGrpSpPr>
          <p:nvPr userDrawn="1"/>
        </p:nvGrpSpPr>
        <p:grpSpPr>
          <a:xfrm rot="7511662">
            <a:off x="5902413" y="1700092"/>
            <a:ext cx="6480000" cy="6480000"/>
            <a:chOff x="6682240" y="2680152"/>
            <a:chExt cx="5040000" cy="5040000"/>
          </a:xfrm>
        </p:grpSpPr>
        <p:sp>
          <p:nvSpPr>
            <p:cNvPr id="27" name="円/楕円 26"/>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アーチ 27"/>
            <p:cNvSpPr/>
            <p:nvPr userDrawn="1"/>
          </p:nvSpPr>
          <p:spPr>
            <a:xfrm>
              <a:off x="6682240" y="2680152"/>
              <a:ext cx="5040000" cy="5040000"/>
            </a:xfrm>
            <a:prstGeom prst="blockArc">
              <a:avLst>
                <a:gd name="adj1" fmla="val 10800000"/>
                <a:gd name="adj2" fmla="val 3755127"/>
                <a:gd name="adj3" fmla="val 1245"/>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schemeClr val="tx1"/>
                </a:solidFill>
              </a:endParaRPr>
            </a:p>
          </p:txBody>
        </p:sp>
      </p:grpSp>
      <p:grpSp>
        <p:nvGrpSpPr>
          <p:cNvPr id="29" name="グループ化 28"/>
          <p:cNvGrpSpPr>
            <a:grpSpLocks noChangeAspect="1"/>
          </p:cNvGrpSpPr>
          <p:nvPr userDrawn="1"/>
        </p:nvGrpSpPr>
        <p:grpSpPr>
          <a:xfrm rot="10993309">
            <a:off x="5722413" y="1520092"/>
            <a:ext cx="6840000" cy="6840000"/>
            <a:chOff x="6682240" y="2680152"/>
            <a:chExt cx="5040000" cy="5040000"/>
          </a:xfrm>
        </p:grpSpPr>
        <p:sp>
          <p:nvSpPr>
            <p:cNvPr id="30" name="円/楕円 29"/>
            <p:cNvSpPr/>
            <p:nvPr userDrawn="1"/>
          </p:nvSpPr>
          <p:spPr>
            <a:xfrm>
              <a:off x="6682240" y="2680152"/>
              <a:ext cx="5038725" cy="5038725"/>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アーチ 30"/>
            <p:cNvSpPr/>
            <p:nvPr userDrawn="1"/>
          </p:nvSpPr>
          <p:spPr>
            <a:xfrm>
              <a:off x="6682240" y="2680152"/>
              <a:ext cx="5040000" cy="5040000"/>
            </a:xfrm>
            <a:prstGeom prst="blockArc">
              <a:avLst>
                <a:gd name="adj1" fmla="val 10800000"/>
                <a:gd name="adj2" fmla="val 3748913"/>
                <a:gd name="adj3" fmla="val 1106"/>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tx1"/>
                </a:solidFill>
              </a:endParaRPr>
            </a:p>
          </p:txBody>
        </p:sp>
      </p:grpSp>
      <p:sp>
        <p:nvSpPr>
          <p:cNvPr id="3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1"/>
                </a:solidFill>
                <a:latin typeface="Route 159 UltraLight" pitchFamily="50" charset="0"/>
              </a:defRPr>
            </a:lvl1pPr>
          </a:lstStyle>
          <a:p>
            <a:r>
              <a:rPr kumimoji="1" lang="en-US" altLang="ja-JP" dirty="0"/>
              <a:t>YOUR TITLE GOES HERE</a:t>
            </a:r>
            <a:endParaRPr kumimoji="1" lang="ja-JP" altLang="en-US" dirty="0"/>
          </a:p>
        </p:txBody>
      </p:sp>
      <p:sp>
        <p:nvSpPr>
          <p:cNvPr id="33"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sp>
        <p:nvSpPr>
          <p:cNvPr id="34" name="サブタイトル 2"/>
          <p:cNvSpPr>
            <a:spLocks noGrp="1"/>
          </p:cNvSpPr>
          <p:nvPr>
            <p:ph type="subTitle" idx="1" hasCustomPrompt="1"/>
          </p:nvPr>
        </p:nvSpPr>
        <p:spPr>
          <a:xfrm>
            <a:off x="1366342" y="8527876"/>
            <a:ext cx="15553728" cy="1512168"/>
          </a:xfrm>
        </p:spPr>
        <p:txBody>
          <a:bodyPr>
            <a:normAutofit/>
          </a:bodyPr>
          <a:lstStyle>
            <a:lvl1pPr marL="0" indent="0" algn="ctr">
              <a:buNone/>
              <a:defRPr sz="2000">
                <a:solidFill>
                  <a:schemeClr val="tx1">
                    <a:tint val="75000"/>
                  </a:schemeClr>
                </a:solidFill>
                <a:latin typeface="+mj-lt"/>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grpSp>
        <p:nvGrpSpPr>
          <p:cNvPr id="35" name="グループ化 34"/>
          <p:cNvGrpSpPr/>
          <p:nvPr userDrawn="1"/>
        </p:nvGrpSpPr>
        <p:grpSpPr>
          <a:xfrm>
            <a:off x="8595214" y="8095828"/>
            <a:ext cx="1088138" cy="188527"/>
            <a:chOff x="8595214" y="6592642"/>
            <a:chExt cx="1088138" cy="188527"/>
          </a:xfrm>
        </p:grpSpPr>
        <p:sp>
          <p:nvSpPr>
            <p:cNvPr id="36" name="円/楕円 35"/>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7" name="円/楕円 36"/>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8" name="円/楕円 37"/>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39" name="円/楕円 38"/>
          <p:cNvSpPr/>
          <p:nvPr userDrawn="1"/>
        </p:nvSpPr>
        <p:spPr>
          <a:xfrm>
            <a:off x="7039260" y="2492117"/>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0" name="円/楕円 39"/>
          <p:cNvSpPr/>
          <p:nvPr userDrawn="1"/>
        </p:nvSpPr>
        <p:spPr>
          <a:xfrm>
            <a:off x="8153859" y="2492117"/>
            <a:ext cx="864096" cy="86409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1" name="円/楕円 40"/>
          <p:cNvSpPr/>
          <p:nvPr userDrawn="1"/>
        </p:nvSpPr>
        <p:spPr>
          <a:xfrm>
            <a:off x="9268458" y="2492117"/>
            <a:ext cx="864096" cy="86409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2" name="円/楕円 41"/>
          <p:cNvSpPr/>
          <p:nvPr userDrawn="1"/>
        </p:nvSpPr>
        <p:spPr>
          <a:xfrm>
            <a:off x="10383056" y="2492117"/>
            <a:ext cx="864096" cy="86409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43" name="Ellipse 42">
            <a:extLst>
              <a:ext uri="{FF2B5EF4-FFF2-40B4-BE49-F238E27FC236}">
                <a16:creationId xmlns:a16="http://schemas.microsoft.com/office/drawing/2014/main" id="{646CE0DA-7BBB-4AFC-9909-14636AA8B957}"/>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4" name="スライド番号プレースホルダー 5">
            <a:extLst>
              <a:ext uri="{FF2B5EF4-FFF2-40B4-BE49-F238E27FC236}">
                <a16:creationId xmlns:a16="http://schemas.microsoft.com/office/drawing/2014/main" id="{2ED690EC-88E9-4B66-B538-3D4245CEB6C8}"/>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2313180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ac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0-#ppt_w/2"/>
                                          </p:val>
                                        </p:tav>
                                        <p:tav tm="100000">
                                          <p:val>
                                            <p:strVal val="#ppt_x"/>
                                          </p:val>
                                        </p:tav>
                                      </p:tavLst>
                                    </p:anim>
                                    <p:anim calcmode="lin" valueType="num">
                                      <p:cBhvr additive="base">
                                        <p:cTn id="8" dur="750" fill="hold"/>
                                        <p:tgtEl>
                                          <p:spTgt spid="4"/>
                                        </p:tgtEl>
                                        <p:attrNameLst>
                                          <p:attrName>ppt_y</p:attrName>
                                        </p:attrNameLst>
                                      </p:cBhvr>
                                      <p:tavLst>
                                        <p:tav tm="0">
                                          <p:val>
                                            <p:strVal val="0-#ppt_h/2"/>
                                          </p:val>
                                        </p:tav>
                                        <p:tav tm="100000">
                                          <p:val>
                                            <p:strVal val="#ppt_y"/>
                                          </p:val>
                                        </p:tav>
                                      </p:tavLst>
                                    </p:anim>
                                  </p:childTnLst>
                                </p:cTn>
                              </p:par>
                              <p:par>
                                <p:cTn id="9" presetID="2" presetClass="entr" presetSubtype="4" accel="10000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750" fill="hold"/>
                                        <p:tgtEl>
                                          <p:spTgt spid="7"/>
                                        </p:tgtEl>
                                        <p:attrNameLst>
                                          <p:attrName>ppt_x</p:attrName>
                                        </p:attrNameLst>
                                      </p:cBhvr>
                                      <p:tavLst>
                                        <p:tav tm="0">
                                          <p:val>
                                            <p:strVal val="#ppt_x"/>
                                          </p:val>
                                        </p:tav>
                                        <p:tav tm="100000">
                                          <p:val>
                                            <p:strVal val="#ppt_x"/>
                                          </p:val>
                                        </p:tav>
                                      </p:tavLst>
                                    </p:anim>
                                    <p:anim calcmode="lin" valueType="num">
                                      <p:cBhvr additive="base">
                                        <p:cTn id="12" dur="75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9" accel="100000" fill="hold" grpId="0" nodeType="withEffect">
                                  <p:stCondLst>
                                    <p:cond delay="25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750" fill="hold"/>
                                        <p:tgtEl>
                                          <p:spTgt spid="8"/>
                                        </p:tgtEl>
                                        <p:attrNameLst>
                                          <p:attrName>ppt_x</p:attrName>
                                        </p:attrNameLst>
                                      </p:cBhvr>
                                      <p:tavLst>
                                        <p:tav tm="0">
                                          <p:val>
                                            <p:strVal val="0-#ppt_w/2"/>
                                          </p:val>
                                        </p:tav>
                                        <p:tav tm="100000">
                                          <p:val>
                                            <p:strVal val="#ppt_x"/>
                                          </p:val>
                                        </p:tav>
                                      </p:tavLst>
                                    </p:anim>
                                    <p:anim calcmode="lin" valueType="num">
                                      <p:cBhvr additive="base">
                                        <p:cTn id="16" dur="75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4" accel="100000" fill="hold" grpId="0" nodeType="withEffect">
                                  <p:stCondLst>
                                    <p:cond delay="25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750" fill="hold"/>
                                        <p:tgtEl>
                                          <p:spTgt spid="9"/>
                                        </p:tgtEl>
                                        <p:attrNameLst>
                                          <p:attrName>ppt_x</p:attrName>
                                        </p:attrNameLst>
                                      </p:cBhvr>
                                      <p:tavLst>
                                        <p:tav tm="0">
                                          <p:val>
                                            <p:strVal val="#ppt_x"/>
                                          </p:val>
                                        </p:tav>
                                        <p:tav tm="100000">
                                          <p:val>
                                            <p:strVal val="#ppt_x"/>
                                          </p:val>
                                        </p:tav>
                                      </p:tavLst>
                                    </p:anim>
                                    <p:anim calcmode="lin" valueType="num">
                                      <p:cBhvr additive="base">
                                        <p:cTn id="20" dur="75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9" accel="100000" fill="hold" grpId="0" nodeType="withEffect">
                                  <p:stCondLst>
                                    <p:cond delay="50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750" fill="hold"/>
                                        <p:tgtEl>
                                          <p:spTgt spid="10"/>
                                        </p:tgtEl>
                                        <p:attrNameLst>
                                          <p:attrName>ppt_x</p:attrName>
                                        </p:attrNameLst>
                                      </p:cBhvr>
                                      <p:tavLst>
                                        <p:tav tm="0">
                                          <p:val>
                                            <p:strVal val="0-#ppt_w/2"/>
                                          </p:val>
                                        </p:tav>
                                        <p:tav tm="100000">
                                          <p:val>
                                            <p:strVal val="#ppt_x"/>
                                          </p:val>
                                        </p:tav>
                                      </p:tavLst>
                                    </p:anim>
                                    <p:anim calcmode="lin" valueType="num">
                                      <p:cBhvr additive="base">
                                        <p:cTn id="24" dur="750" fill="hold"/>
                                        <p:tgtEl>
                                          <p:spTgt spid="10"/>
                                        </p:tgtEl>
                                        <p:attrNameLst>
                                          <p:attrName>ppt_y</p:attrName>
                                        </p:attrNameLst>
                                      </p:cBhvr>
                                      <p:tavLst>
                                        <p:tav tm="0">
                                          <p:val>
                                            <p:strVal val="0-#ppt_h/2"/>
                                          </p:val>
                                        </p:tav>
                                        <p:tav tm="100000">
                                          <p:val>
                                            <p:strVal val="#ppt_y"/>
                                          </p:val>
                                        </p:tav>
                                      </p:tavLst>
                                    </p:anim>
                                  </p:childTnLst>
                                </p:cTn>
                              </p:par>
                              <p:par>
                                <p:cTn id="25" presetID="2" presetClass="entr" presetSubtype="4" accel="100000" fill="hold" grpId="0" nodeType="withEffect">
                                  <p:stCondLst>
                                    <p:cond delay="50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750" fill="hold"/>
                                        <p:tgtEl>
                                          <p:spTgt spid="11"/>
                                        </p:tgtEl>
                                        <p:attrNameLst>
                                          <p:attrName>ppt_x</p:attrName>
                                        </p:attrNameLst>
                                      </p:cBhvr>
                                      <p:tavLst>
                                        <p:tav tm="0">
                                          <p:val>
                                            <p:strVal val="#ppt_x"/>
                                          </p:val>
                                        </p:tav>
                                        <p:tav tm="100000">
                                          <p:val>
                                            <p:strVal val="#ppt_x"/>
                                          </p:val>
                                        </p:tav>
                                      </p:tavLst>
                                    </p:anim>
                                    <p:anim calcmode="lin" valueType="num">
                                      <p:cBhvr additive="base">
                                        <p:cTn id="28" dur="75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9" accel="100000" fill="hold" grpId="0" nodeType="withEffect">
                                  <p:stCondLst>
                                    <p:cond delay="75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750" fill="hold"/>
                                        <p:tgtEl>
                                          <p:spTgt spid="12"/>
                                        </p:tgtEl>
                                        <p:attrNameLst>
                                          <p:attrName>ppt_x</p:attrName>
                                        </p:attrNameLst>
                                      </p:cBhvr>
                                      <p:tavLst>
                                        <p:tav tm="0">
                                          <p:val>
                                            <p:strVal val="0-#ppt_w/2"/>
                                          </p:val>
                                        </p:tav>
                                        <p:tav tm="100000">
                                          <p:val>
                                            <p:strVal val="#ppt_x"/>
                                          </p:val>
                                        </p:tav>
                                      </p:tavLst>
                                    </p:anim>
                                    <p:anim calcmode="lin" valueType="num">
                                      <p:cBhvr additive="base">
                                        <p:cTn id="32" dur="750" fill="hold"/>
                                        <p:tgtEl>
                                          <p:spTgt spid="12"/>
                                        </p:tgtEl>
                                        <p:attrNameLst>
                                          <p:attrName>ppt_y</p:attrName>
                                        </p:attrNameLst>
                                      </p:cBhvr>
                                      <p:tavLst>
                                        <p:tav tm="0">
                                          <p:val>
                                            <p:strVal val="0-#ppt_h/2"/>
                                          </p:val>
                                        </p:tav>
                                        <p:tav tm="100000">
                                          <p:val>
                                            <p:strVal val="#ppt_y"/>
                                          </p:val>
                                        </p:tav>
                                      </p:tavLst>
                                    </p:anim>
                                  </p:childTnLst>
                                </p:cTn>
                              </p:par>
                              <p:par>
                                <p:cTn id="33" presetID="2" presetClass="entr" presetSubtype="4" accel="100000" fill="hold" grpId="0" nodeType="withEffect">
                                  <p:stCondLst>
                                    <p:cond delay="75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750" fill="hold"/>
                                        <p:tgtEl>
                                          <p:spTgt spid="13"/>
                                        </p:tgtEl>
                                        <p:attrNameLst>
                                          <p:attrName>ppt_x</p:attrName>
                                        </p:attrNameLst>
                                      </p:cBhvr>
                                      <p:tavLst>
                                        <p:tav tm="0">
                                          <p:val>
                                            <p:strVal val="#ppt_x"/>
                                          </p:val>
                                        </p:tav>
                                        <p:tav tm="100000">
                                          <p:val>
                                            <p:strVal val="#ppt_x"/>
                                          </p:val>
                                        </p:tav>
                                      </p:tavLst>
                                    </p:anim>
                                    <p:anim calcmode="lin" valueType="num">
                                      <p:cBhvr additive="base">
                                        <p:cTn id="36" dur="75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1500"/>
                            </p:stCondLst>
                            <p:childTnLst>
                              <p:par>
                                <p:cTn id="38" presetID="2" presetClass="entr" presetSubtype="4" decel="100000" fill="hold"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750" fill="hold"/>
                                        <p:tgtEl>
                                          <p:spTgt spid="14"/>
                                        </p:tgtEl>
                                        <p:attrNameLst>
                                          <p:attrName>ppt_x</p:attrName>
                                        </p:attrNameLst>
                                      </p:cBhvr>
                                      <p:tavLst>
                                        <p:tav tm="0">
                                          <p:val>
                                            <p:strVal val="#ppt_x"/>
                                          </p:val>
                                        </p:tav>
                                        <p:tav tm="100000">
                                          <p:val>
                                            <p:strVal val="#ppt_x"/>
                                          </p:val>
                                        </p:tav>
                                      </p:tavLst>
                                    </p:anim>
                                    <p:anim calcmode="lin" valueType="num">
                                      <p:cBhvr additive="base">
                                        <p:cTn id="41" dur="750" fill="hold"/>
                                        <p:tgtEl>
                                          <p:spTgt spid="14"/>
                                        </p:tgtEl>
                                        <p:attrNameLst>
                                          <p:attrName>ppt_y</p:attrName>
                                        </p:attrNameLst>
                                      </p:cBhvr>
                                      <p:tavLst>
                                        <p:tav tm="0">
                                          <p:val>
                                            <p:strVal val="1+#ppt_h/2"/>
                                          </p:val>
                                        </p:tav>
                                        <p:tav tm="100000">
                                          <p:val>
                                            <p:strVal val="#ppt_y"/>
                                          </p:val>
                                        </p:tav>
                                      </p:tavLst>
                                    </p:anim>
                                  </p:childTnLst>
                                </p:cTn>
                              </p:par>
                              <p:par>
                                <p:cTn id="42" presetID="2" presetClass="entr" presetSubtype="12" decel="100000" fill="hold" nodeType="withEffect">
                                  <p:stCondLst>
                                    <p:cond delay="100"/>
                                  </p:stCondLst>
                                  <p:childTnLst>
                                    <p:set>
                                      <p:cBhvr>
                                        <p:cTn id="43" dur="1" fill="hold">
                                          <p:stCondLst>
                                            <p:cond delay="0"/>
                                          </p:stCondLst>
                                        </p:cTn>
                                        <p:tgtEl>
                                          <p:spTgt spid="17"/>
                                        </p:tgtEl>
                                        <p:attrNameLst>
                                          <p:attrName>style.visibility</p:attrName>
                                        </p:attrNameLst>
                                      </p:cBhvr>
                                      <p:to>
                                        <p:strVal val="visible"/>
                                      </p:to>
                                    </p:set>
                                    <p:anim calcmode="lin" valueType="num">
                                      <p:cBhvr additive="base">
                                        <p:cTn id="44" dur="750" fill="hold"/>
                                        <p:tgtEl>
                                          <p:spTgt spid="17"/>
                                        </p:tgtEl>
                                        <p:attrNameLst>
                                          <p:attrName>ppt_x</p:attrName>
                                        </p:attrNameLst>
                                      </p:cBhvr>
                                      <p:tavLst>
                                        <p:tav tm="0">
                                          <p:val>
                                            <p:strVal val="0-#ppt_w/2"/>
                                          </p:val>
                                        </p:tav>
                                        <p:tav tm="100000">
                                          <p:val>
                                            <p:strVal val="#ppt_x"/>
                                          </p:val>
                                        </p:tav>
                                      </p:tavLst>
                                    </p:anim>
                                    <p:anim calcmode="lin" valueType="num">
                                      <p:cBhvr additive="base">
                                        <p:cTn id="45" dur="750" fill="hold"/>
                                        <p:tgtEl>
                                          <p:spTgt spid="17"/>
                                        </p:tgtEl>
                                        <p:attrNameLst>
                                          <p:attrName>ppt_y</p:attrName>
                                        </p:attrNameLst>
                                      </p:cBhvr>
                                      <p:tavLst>
                                        <p:tav tm="0">
                                          <p:val>
                                            <p:strVal val="1+#ppt_h/2"/>
                                          </p:val>
                                        </p:tav>
                                        <p:tav tm="100000">
                                          <p:val>
                                            <p:strVal val="#ppt_y"/>
                                          </p:val>
                                        </p:tav>
                                      </p:tavLst>
                                    </p:anim>
                                  </p:childTnLst>
                                </p:cTn>
                              </p:par>
                              <p:par>
                                <p:cTn id="46" presetID="2" presetClass="entr" presetSubtype="8" decel="100000" fill="hold" nodeType="withEffect">
                                  <p:stCondLst>
                                    <p:cond delay="20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750" fill="hold"/>
                                        <p:tgtEl>
                                          <p:spTgt spid="20"/>
                                        </p:tgtEl>
                                        <p:attrNameLst>
                                          <p:attrName>ppt_x</p:attrName>
                                        </p:attrNameLst>
                                      </p:cBhvr>
                                      <p:tavLst>
                                        <p:tav tm="0">
                                          <p:val>
                                            <p:strVal val="0-#ppt_w/2"/>
                                          </p:val>
                                        </p:tav>
                                        <p:tav tm="100000">
                                          <p:val>
                                            <p:strVal val="#ppt_x"/>
                                          </p:val>
                                        </p:tav>
                                      </p:tavLst>
                                    </p:anim>
                                    <p:anim calcmode="lin" valueType="num">
                                      <p:cBhvr additive="base">
                                        <p:cTn id="49" dur="750" fill="hold"/>
                                        <p:tgtEl>
                                          <p:spTgt spid="20"/>
                                        </p:tgtEl>
                                        <p:attrNameLst>
                                          <p:attrName>ppt_y</p:attrName>
                                        </p:attrNameLst>
                                      </p:cBhvr>
                                      <p:tavLst>
                                        <p:tav tm="0">
                                          <p:val>
                                            <p:strVal val="#ppt_y"/>
                                          </p:val>
                                        </p:tav>
                                        <p:tav tm="100000">
                                          <p:val>
                                            <p:strVal val="#ppt_y"/>
                                          </p:val>
                                        </p:tav>
                                      </p:tavLst>
                                    </p:anim>
                                  </p:childTnLst>
                                </p:cTn>
                              </p:par>
                              <p:par>
                                <p:cTn id="50" presetID="2" presetClass="entr" presetSubtype="3" decel="100000" fill="hold" nodeType="withEffect">
                                  <p:stCondLst>
                                    <p:cond delay="30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750" fill="hold"/>
                                        <p:tgtEl>
                                          <p:spTgt spid="23"/>
                                        </p:tgtEl>
                                        <p:attrNameLst>
                                          <p:attrName>ppt_x</p:attrName>
                                        </p:attrNameLst>
                                      </p:cBhvr>
                                      <p:tavLst>
                                        <p:tav tm="0">
                                          <p:val>
                                            <p:strVal val="1+#ppt_w/2"/>
                                          </p:val>
                                        </p:tav>
                                        <p:tav tm="100000">
                                          <p:val>
                                            <p:strVal val="#ppt_x"/>
                                          </p:val>
                                        </p:tav>
                                      </p:tavLst>
                                    </p:anim>
                                    <p:anim calcmode="lin" valueType="num">
                                      <p:cBhvr additive="base">
                                        <p:cTn id="53" dur="750" fill="hold"/>
                                        <p:tgtEl>
                                          <p:spTgt spid="23"/>
                                        </p:tgtEl>
                                        <p:attrNameLst>
                                          <p:attrName>ppt_y</p:attrName>
                                        </p:attrNameLst>
                                      </p:cBhvr>
                                      <p:tavLst>
                                        <p:tav tm="0">
                                          <p:val>
                                            <p:strVal val="0-#ppt_h/2"/>
                                          </p:val>
                                        </p:tav>
                                        <p:tav tm="100000">
                                          <p:val>
                                            <p:strVal val="#ppt_y"/>
                                          </p:val>
                                        </p:tav>
                                      </p:tavLst>
                                    </p:anim>
                                  </p:childTnLst>
                                </p:cTn>
                              </p:par>
                              <p:par>
                                <p:cTn id="54" presetID="2" presetClass="entr" presetSubtype="6" decel="100000" fill="hold" nodeType="withEffect">
                                  <p:stCondLst>
                                    <p:cond delay="400"/>
                                  </p:stCondLst>
                                  <p:childTnLst>
                                    <p:set>
                                      <p:cBhvr>
                                        <p:cTn id="55" dur="1" fill="hold">
                                          <p:stCondLst>
                                            <p:cond delay="0"/>
                                          </p:stCondLst>
                                        </p:cTn>
                                        <p:tgtEl>
                                          <p:spTgt spid="26"/>
                                        </p:tgtEl>
                                        <p:attrNameLst>
                                          <p:attrName>style.visibility</p:attrName>
                                        </p:attrNameLst>
                                      </p:cBhvr>
                                      <p:to>
                                        <p:strVal val="visible"/>
                                      </p:to>
                                    </p:set>
                                    <p:anim calcmode="lin" valueType="num">
                                      <p:cBhvr additive="base">
                                        <p:cTn id="56" dur="750" fill="hold"/>
                                        <p:tgtEl>
                                          <p:spTgt spid="26"/>
                                        </p:tgtEl>
                                        <p:attrNameLst>
                                          <p:attrName>ppt_x</p:attrName>
                                        </p:attrNameLst>
                                      </p:cBhvr>
                                      <p:tavLst>
                                        <p:tav tm="0">
                                          <p:val>
                                            <p:strVal val="1+#ppt_w/2"/>
                                          </p:val>
                                        </p:tav>
                                        <p:tav tm="100000">
                                          <p:val>
                                            <p:strVal val="#ppt_x"/>
                                          </p:val>
                                        </p:tav>
                                      </p:tavLst>
                                    </p:anim>
                                    <p:anim calcmode="lin" valueType="num">
                                      <p:cBhvr additive="base">
                                        <p:cTn id="57" dur="750" fill="hold"/>
                                        <p:tgtEl>
                                          <p:spTgt spid="26"/>
                                        </p:tgtEl>
                                        <p:attrNameLst>
                                          <p:attrName>ppt_y</p:attrName>
                                        </p:attrNameLst>
                                      </p:cBhvr>
                                      <p:tavLst>
                                        <p:tav tm="0">
                                          <p:val>
                                            <p:strVal val="1+#ppt_h/2"/>
                                          </p:val>
                                        </p:tav>
                                        <p:tav tm="100000">
                                          <p:val>
                                            <p:strVal val="#ppt_y"/>
                                          </p:val>
                                        </p:tav>
                                      </p:tavLst>
                                    </p:anim>
                                  </p:childTnLst>
                                </p:cTn>
                              </p:par>
                              <p:par>
                                <p:cTn id="58" presetID="2" presetClass="entr" presetSubtype="2" decel="100000" fill="hold" nodeType="withEffect">
                                  <p:stCondLst>
                                    <p:cond delay="50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750" fill="hold"/>
                                        <p:tgtEl>
                                          <p:spTgt spid="29"/>
                                        </p:tgtEl>
                                        <p:attrNameLst>
                                          <p:attrName>ppt_x</p:attrName>
                                        </p:attrNameLst>
                                      </p:cBhvr>
                                      <p:tavLst>
                                        <p:tav tm="0">
                                          <p:val>
                                            <p:strVal val="1+#ppt_w/2"/>
                                          </p:val>
                                        </p:tav>
                                        <p:tav tm="100000">
                                          <p:val>
                                            <p:strVal val="#ppt_x"/>
                                          </p:val>
                                        </p:tav>
                                      </p:tavLst>
                                    </p:anim>
                                    <p:anim calcmode="lin" valueType="num">
                                      <p:cBhvr additive="base">
                                        <p:cTn id="61" dur="750" fill="hold"/>
                                        <p:tgtEl>
                                          <p:spTgt spid="29"/>
                                        </p:tgtEl>
                                        <p:attrNameLst>
                                          <p:attrName>ppt_y</p:attrName>
                                        </p:attrNameLst>
                                      </p:cBhvr>
                                      <p:tavLst>
                                        <p:tav tm="0">
                                          <p:val>
                                            <p:strVal val="#ppt_y"/>
                                          </p:val>
                                        </p:tav>
                                        <p:tav tm="100000">
                                          <p:val>
                                            <p:strVal val="#ppt_y"/>
                                          </p:val>
                                        </p:tav>
                                      </p:tavLst>
                                    </p:anim>
                                  </p:childTnLst>
                                </p:cTn>
                              </p:par>
                              <p:par>
                                <p:cTn id="62" presetID="21" presetClass="entr" presetSubtype="1"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heel(1)">
                                      <p:cBhvr>
                                        <p:cTn id="64" dur="750"/>
                                        <p:tgtEl>
                                          <p:spTgt spid="14"/>
                                        </p:tgtEl>
                                      </p:cBhvr>
                                    </p:animEffect>
                                  </p:childTnLst>
                                </p:cTn>
                              </p:par>
                              <p:par>
                                <p:cTn id="65" presetID="21" presetClass="entr" presetSubtype="1" fill="hold" nodeType="withEffect">
                                  <p:stCondLst>
                                    <p:cond delay="100"/>
                                  </p:stCondLst>
                                  <p:childTnLst>
                                    <p:set>
                                      <p:cBhvr>
                                        <p:cTn id="66" dur="1" fill="hold">
                                          <p:stCondLst>
                                            <p:cond delay="0"/>
                                          </p:stCondLst>
                                        </p:cTn>
                                        <p:tgtEl>
                                          <p:spTgt spid="17"/>
                                        </p:tgtEl>
                                        <p:attrNameLst>
                                          <p:attrName>style.visibility</p:attrName>
                                        </p:attrNameLst>
                                      </p:cBhvr>
                                      <p:to>
                                        <p:strVal val="visible"/>
                                      </p:to>
                                    </p:set>
                                    <p:animEffect transition="in" filter="wheel(1)">
                                      <p:cBhvr>
                                        <p:cTn id="67" dur="750"/>
                                        <p:tgtEl>
                                          <p:spTgt spid="17"/>
                                        </p:tgtEl>
                                      </p:cBhvr>
                                    </p:animEffect>
                                  </p:childTnLst>
                                </p:cTn>
                              </p:par>
                              <p:par>
                                <p:cTn id="68" presetID="21" presetClass="entr" presetSubtype="1" fill="hold" nodeType="withEffect">
                                  <p:stCondLst>
                                    <p:cond delay="200"/>
                                  </p:stCondLst>
                                  <p:childTnLst>
                                    <p:set>
                                      <p:cBhvr>
                                        <p:cTn id="69" dur="1" fill="hold">
                                          <p:stCondLst>
                                            <p:cond delay="0"/>
                                          </p:stCondLst>
                                        </p:cTn>
                                        <p:tgtEl>
                                          <p:spTgt spid="20"/>
                                        </p:tgtEl>
                                        <p:attrNameLst>
                                          <p:attrName>style.visibility</p:attrName>
                                        </p:attrNameLst>
                                      </p:cBhvr>
                                      <p:to>
                                        <p:strVal val="visible"/>
                                      </p:to>
                                    </p:set>
                                    <p:animEffect transition="in" filter="wheel(1)">
                                      <p:cBhvr>
                                        <p:cTn id="70" dur="750"/>
                                        <p:tgtEl>
                                          <p:spTgt spid="20"/>
                                        </p:tgtEl>
                                      </p:cBhvr>
                                    </p:animEffect>
                                  </p:childTnLst>
                                </p:cTn>
                              </p:par>
                              <p:par>
                                <p:cTn id="71" presetID="21" presetClass="entr" presetSubtype="1" fill="hold" nodeType="withEffect">
                                  <p:stCondLst>
                                    <p:cond delay="300"/>
                                  </p:stCondLst>
                                  <p:childTnLst>
                                    <p:set>
                                      <p:cBhvr>
                                        <p:cTn id="72" dur="1" fill="hold">
                                          <p:stCondLst>
                                            <p:cond delay="0"/>
                                          </p:stCondLst>
                                        </p:cTn>
                                        <p:tgtEl>
                                          <p:spTgt spid="23"/>
                                        </p:tgtEl>
                                        <p:attrNameLst>
                                          <p:attrName>style.visibility</p:attrName>
                                        </p:attrNameLst>
                                      </p:cBhvr>
                                      <p:to>
                                        <p:strVal val="visible"/>
                                      </p:to>
                                    </p:set>
                                    <p:animEffect transition="in" filter="wheel(1)">
                                      <p:cBhvr>
                                        <p:cTn id="73" dur="750"/>
                                        <p:tgtEl>
                                          <p:spTgt spid="23"/>
                                        </p:tgtEl>
                                      </p:cBhvr>
                                    </p:animEffect>
                                  </p:childTnLst>
                                </p:cTn>
                              </p:par>
                              <p:par>
                                <p:cTn id="74" presetID="21" presetClass="entr" presetSubtype="1" fill="hold" nodeType="withEffect">
                                  <p:stCondLst>
                                    <p:cond delay="400"/>
                                  </p:stCondLst>
                                  <p:childTnLst>
                                    <p:set>
                                      <p:cBhvr>
                                        <p:cTn id="75" dur="1" fill="hold">
                                          <p:stCondLst>
                                            <p:cond delay="0"/>
                                          </p:stCondLst>
                                        </p:cTn>
                                        <p:tgtEl>
                                          <p:spTgt spid="26"/>
                                        </p:tgtEl>
                                        <p:attrNameLst>
                                          <p:attrName>style.visibility</p:attrName>
                                        </p:attrNameLst>
                                      </p:cBhvr>
                                      <p:to>
                                        <p:strVal val="visible"/>
                                      </p:to>
                                    </p:set>
                                    <p:animEffect transition="in" filter="wheel(1)">
                                      <p:cBhvr>
                                        <p:cTn id="76" dur="750"/>
                                        <p:tgtEl>
                                          <p:spTgt spid="26"/>
                                        </p:tgtEl>
                                      </p:cBhvr>
                                    </p:animEffect>
                                  </p:childTnLst>
                                </p:cTn>
                              </p:par>
                              <p:par>
                                <p:cTn id="77" presetID="21" presetClass="entr" presetSubtype="1" fill="hold" nodeType="withEffect">
                                  <p:stCondLst>
                                    <p:cond delay="500"/>
                                  </p:stCondLst>
                                  <p:childTnLst>
                                    <p:set>
                                      <p:cBhvr>
                                        <p:cTn id="78" dur="1" fill="hold">
                                          <p:stCondLst>
                                            <p:cond delay="0"/>
                                          </p:stCondLst>
                                        </p:cTn>
                                        <p:tgtEl>
                                          <p:spTgt spid="29"/>
                                        </p:tgtEl>
                                        <p:attrNameLst>
                                          <p:attrName>style.visibility</p:attrName>
                                        </p:attrNameLst>
                                      </p:cBhvr>
                                      <p:to>
                                        <p:strVal val="visible"/>
                                      </p:to>
                                    </p:set>
                                    <p:animEffect transition="in" filter="wheel(1)">
                                      <p:cBhvr>
                                        <p:cTn id="79" dur="750"/>
                                        <p:tgtEl>
                                          <p:spTgt spid="29"/>
                                        </p:tgtEl>
                                      </p:cBhvr>
                                    </p:animEffect>
                                  </p:childTnLst>
                                </p:cTn>
                              </p:par>
                              <p:par>
                                <p:cTn id="80" presetID="49" presetClass="entr" presetSubtype="0" decel="100000" fill="hold"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p:cTn id="82" dur="750" fill="hold"/>
                                        <p:tgtEl>
                                          <p:spTgt spid="14"/>
                                        </p:tgtEl>
                                        <p:attrNameLst>
                                          <p:attrName>ppt_w</p:attrName>
                                        </p:attrNameLst>
                                      </p:cBhvr>
                                      <p:tavLst>
                                        <p:tav tm="0">
                                          <p:val>
                                            <p:fltVal val="0"/>
                                          </p:val>
                                        </p:tav>
                                        <p:tav tm="100000">
                                          <p:val>
                                            <p:strVal val="#ppt_w"/>
                                          </p:val>
                                        </p:tav>
                                      </p:tavLst>
                                    </p:anim>
                                    <p:anim calcmode="lin" valueType="num">
                                      <p:cBhvr>
                                        <p:cTn id="83" dur="750" fill="hold"/>
                                        <p:tgtEl>
                                          <p:spTgt spid="14"/>
                                        </p:tgtEl>
                                        <p:attrNameLst>
                                          <p:attrName>ppt_h</p:attrName>
                                        </p:attrNameLst>
                                      </p:cBhvr>
                                      <p:tavLst>
                                        <p:tav tm="0">
                                          <p:val>
                                            <p:fltVal val="0"/>
                                          </p:val>
                                        </p:tav>
                                        <p:tav tm="100000">
                                          <p:val>
                                            <p:strVal val="#ppt_h"/>
                                          </p:val>
                                        </p:tav>
                                      </p:tavLst>
                                    </p:anim>
                                    <p:anim calcmode="lin" valueType="num">
                                      <p:cBhvr>
                                        <p:cTn id="84" dur="750" fill="hold"/>
                                        <p:tgtEl>
                                          <p:spTgt spid="14"/>
                                        </p:tgtEl>
                                        <p:attrNameLst>
                                          <p:attrName>style.rotation</p:attrName>
                                        </p:attrNameLst>
                                      </p:cBhvr>
                                      <p:tavLst>
                                        <p:tav tm="0">
                                          <p:val>
                                            <p:fltVal val="360"/>
                                          </p:val>
                                        </p:tav>
                                        <p:tav tm="100000">
                                          <p:val>
                                            <p:fltVal val="0"/>
                                          </p:val>
                                        </p:tav>
                                      </p:tavLst>
                                    </p:anim>
                                    <p:animEffect transition="in" filter="fade">
                                      <p:cBhvr>
                                        <p:cTn id="85" dur="750"/>
                                        <p:tgtEl>
                                          <p:spTgt spid="14"/>
                                        </p:tgtEl>
                                      </p:cBhvr>
                                    </p:animEffect>
                                  </p:childTnLst>
                                </p:cTn>
                              </p:par>
                              <p:par>
                                <p:cTn id="86" presetID="49" presetClass="entr" presetSubtype="0" decel="100000" fill="hold" nodeType="withEffect">
                                  <p:stCondLst>
                                    <p:cond delay="100"/>
                                  </p:stCondLst>
                                  <p:childTnLst>
                                    <p:set>
                                      <p:cBhvr>
                                        <p:cTn id="87" dur="1" fill="hold">
                                          <p:stCondLst>
                                            <p:cond delay="0"/>
                                          </p:stCondLst>
                                        </p:cTn>
                                        <p:tgtEl>
                                          <p:spTgt spid="17"/>
                                        </p:tgtEl>
                                        <p:attrNameLst>
                                          <p:attrName>style.visibility</p:attrName>
                                        </p:attrNameLst>
                                      </p:cBhvr>
                                      <p:to>
                                        <p:strVal val="visible"/>
                                      </p:to>
                                    </p:set>
                                    <p:anim calcmode="lin" valueType="num">
                                      <p:cBhvr>
                                        <p:cTn id="88" dur="750" fill="hold"/>
                                        <p:tgtEl>
                                          <p:spTgt spid="17"/>
                                        </p:tgtEl>
                                        <p:attrNameLst>
                                          <p:attrName>ppt_w</p:attrName>
                                        </p:attrNameLst>
                                      </p:cBhvr>
                                      <p:tavLst>
                                        <p:tav tm="0">
                                          <p:val>
                                            <p:fltVal val="0"/>
                                          </p:val>
                                        </p:tav>
                                        <p:tav tm="100000">
                                          <p:val>
                                            <p:strVal val="#ppt_w"/>
                                          </p:val>
                                        </p:tav>
                                      </p:tavLst>
                                    </p:anim>
                                    <p:anim calcmode="lin" valueType="num">
                                      <p:cBhvr>
                                        <p:cTn id="89" dur="750" fill="hold"/>
                                        <p:tgtEl>
                                          <p:spTgt spid="17"/>
                                        </p:tgtEl>
                                        <p:attrNameLst>
                                          <p:attrName>ppt_h</p:attrName>
                                        </p:attrNameLst>
                                      </p:cBhvr>
                                      <p:tavLst>
                                        <p:tav tm="0">
                                          <p:val>
                                            <p:fltVal val="0"/>
                                          </p:val>
                                        </p:tav>
                                        <p:tav tm="100000">
                                          <p:val>
                                            <p:strVal val="#ppt_h"/>
                                          </p:val>
                                        </p:tav>
                                      </p:tavLst>
                                    </p:anim>
                                    <p:anim calcmode="lin" valueType="num">
                                      <p:cBhvr>
                                        <p:cTn id="90" dur="750" fill="hold"/>
                                        <p:tgtEl>
                                          <p:spTgt spid="17"/>
                                        </p:tgtEl>
                                        <p:attrNameLst>
                                          <p:attrName>style.rotation</p:attrName>
                                        </p:attrNameLst>
                                      </p:cBhvr>
                                      <p:tavLst>
                                        <p:tav tm="0">
                                          <p:val>
                                            <p:fltVal val="360"/>
                                          </p:val>
                                        </p:tav>
                                        <p:tav tm="100000">
                                          <p:val>
                                            <p:fltVal val="0"/>
                                          </p:val>
                                        </p:tav>
                                      </p:tavLst>
                                    </p:anim>
                                    <p:animEffect transition="in" filter="fade">
                                      <p:cBhvr>
                                        <p:cTn id="91" dur="750"/>
                                        <p:tgtEl>
                                          <p:spTgt spid="17"/>
                                        </p:tgtEl>
                                      </p:cBhvr>
                                    </p:animEffect>
                                  </p:childTnLst>
                                </p:cTn>
                              </p:par>
                              <p:par>
                                <p:cTn id="92" presetID="49" presetClass="entr" presetSubtype="0" decel="100000" fill="hold" nodeType="withEffect">
                                  <p:stCondLst>
                                    <p:cond delay="200"/>
                                  </p:stCondLst>
                                  <p:childTnLst>
                                    <p:set>
                                      <p:cBhvr>
                                        <p:cTn id="93" dur="1" fill="hold">
                                          <p:stCondLst>
                                            <p:cond delay="0"/>
                                          </p:stCondLst>
                                        </p:cTn>
                                        <p:tgtEl>
                                          <p:spTgt spid="20"/>
                                        </p:tgtEl>
                                        <p:attrNameLst>
                                          <p:attrName>style.visibility</p:attrName>
                                        </p:attrNameLst>
                                      </p:cBhvr>
                                      <p:to>
                                        <p:strVal val="visible"/>
                                      </p:to>
                                    </p:set>
                                    <p:anim calcmode="lin" valueType="num">
                                      <p:cBhvr>
                                        <p:cTn id="94" dur="750" fill="hold"/>
                                        <p:tgtEl>
                                          <p:spTgt spid="20"/>
                                        </p:tgtEl>
                                        <p:attrNameLst>
                                          <p:attrName>ppt_w</p:attrName>
                                        </p:attrNameLst>
                                      </p:cBhvr>
                                      <p:tavLst>
                                        <p:tav tm="0">
                                          <p:val>
                                            <p:fltVal val="0"/>
                                          </p:val>
                                        </p:tav>
                                        <p:tav tm="100000">
                                          <p:val>
                                            <p:strVal val="#ppt_w"/>
                                          </p:val>
                                        </p:tav>
                                      </p:tavLst>
                                    </p:anim>
                                    <p:anim calcmode="lin" valueType="num">
                                      <p:cBhvr>
                                        <p:cTn id="95" dur="750" fill="hold"/>
                                        <p:tgtEl>
                                          <p:spTgt spid="20"/>
                                        </p:tgtEl>
                                        <p:attrNameLst>
                                          <p:attrName>ppt_h</p:attrName>
                                        </p:attrNameLst>
                                      </p:cBhvr>
                                      <p:tavLst>
                                        <p:tav tm="0">
                                          <p:val>
                                            <p:fltVal val="0"/>
                                          </p:val>
                                        </p:tav>
                                        <p:tav tm="100000">
                                          <p:val>
                                            <p:strVal val="#ppt_h"/>
                                          </p:val>
                                        </p:tav>
                                      </p:tavLst>
                                    </p:anim>
                                    <p:anim calcmode="lin" valueType="num">
                                      <p:cBhvr>
                                        <p:cTn id="96" dur="750" fill="hold"/>
                                        <p:tgtEl>
                                          <p:spTgt spid="20"/>
                                        </p:tgtEl>
                                        <p:attrNameLst>
                                          <p:attrName>style.rotation</p:attrName>
                                        </p:attrNameLst>
                                      </p:cBhvr>
                                      <p:tavLst>
                                        <p:tav tm="0">
                                          <p:val>
                                            <p:fltVal val="360"/>
                                          </p:val>
                                        </p:tav>
                                        <p:tav tm="100000">
                                          <p:val>
                                            <p:fltVal val="0"/>
                                          </p:val>
                                        </p:tav>
                                      </p:tavLst>
                                    </p:anim>
                                    <p:animEffect transition="in" filter="fade">
                                      <p:cBhvr>
                                        <p:cTn id="97" dur="750"/>
                                        <p:tgtEl>
                                          <p:spTgt spid="20"/>
                                        </p:tgtEl>
                                      </p:cBhvr>
                                    </p:animEffect>
                                  </p:childTnLst>
                                </p:cTn>
                              </p:par>
                              <p:par>
                                <p:cTn id="98" presetID="49" presetClass="entr" presetSubtype="0" decel="100000" fill="hold" nodeType="withEffect">
                                  <p:stCondLst>
                                    <p:cond delay="300"/>
                                  </p:stCondLst>
                                  <p:childTnLst>
                                    <p:set>
                                      <p:cBhvr>
                                        <p:cTn id="99" dur="1" fill="hold">
                                          <p:stCondLst>
                                            <p:cond delay="0"/>
                                          </p:stCondLst>
                                        </p:cTn>
                                        <p:tgtEl>
                                          <p:spTgt spid="23"/>
                                        </p:tgtEl>
                                        <p:attrNameLst>
                                          <p:attrName>style.visibility</p:attrName>
                                        </p:attrNameLst>
                                      </p:cBhvr>
                                      <p:to>
                                        <p:strVal val="visible"/>
                                      </p:to>
                                    </p:set>
                                    <p:anim calcmode="lin" valueType="num">
                                      <p:cBhvr>
                                        <p:cTn id="100" dur="750" fill="hold"/>
                                        <p:tgtEl>
                                          <p:spTgt spid="23"/>
                                        </p:tgtEl>
                                        <p:attrNameLst>
                                          <p:attrName>ppt_w</p:attrName>
                                        </p:attrNameLst>
                                      </p:cBhvr>
                                      <p:tavLst>
                                        <p:tav tm="0">
                                          <p:val>
                                            <p:fltVal val="0"/>
                                          </p:val>
                                        </p:tav>
                                        <p:tav tm="100000">
                                          <p:val>
                                            <p:strVal val="#ppt_w"/>
                                          </p:val>
                                        </p:tav>
                                      </p:tavLst>
                                    </p:anim>
                                    <p:anim calcmode="lin" valueType="num">
                                      <p:cBhvr>
                                        <p:cTn id="101" dur="750" fill="hold"/>
                                        <p:tgtEl>
                                          <p:spTgt spid="23"/>
                                        </p:tgtEl>
                                        <p:attrNameLst>
                                          <p:attrName>ppt_h</p:attrName>
                                        </p:attrNameLst>
                                      </p:cBhvr>
                                      <p:tavLst>
                                        <p:tav tm="0">
                                          <p:val>
                                            <p:fltVal val="0"/>
                                          </p:val>
                                        </p:tav>
                                        <p:tav tm="100000">
                                          <p:val>
                                            <p:strVal val="#ppt_h"/>
                                          </p:val>
                                        </p:tav>
                                      </p:tavLst>
                                    </p:anim>
                                    <p:anim calcmode="lin" valueType="num">
                                      <p:cBhvr>
                                        <p:cTn id="102" dur="750" fill="hold"/>
                                        <p:tgtEl>
                                          <p:spTgt spid="23"/>
                                        </p:tgtEl>
                                        <p:attrNameLst>
                                          <p:attrName>style.rotation</p:attrName>
                                        </p:attrNameLst>
                                      </p:cBhvr>
                                      <p:tavLst>
                                        <p:tav tm="0">
                                          <p:val>
                                            <p:fltVal val="360"/>
                                          </p:val>
                                        </p:tav>
                                        <p:tav tm="100000">
                                          <p:val>
                                            <p:fltVal val="0"/>
                                          </p:val>
                                        </p:tav>
                                      </p:tavLst>
                                    </p:anim>
                                    <p:animEffect transition="in" filter="fade">
                                      <p:cBhvr>
                                        <p:cTn id="103" dur="750"/>
                                        <p:tgtEl>
                                          <p:spTgt spid="23"/>
                                        </p:tgtEl>
                                      </p:cBhvr>
                                    </p:animEffect>
                                  </p:childTnLst>
                                </p:cTn>
                              </p:par>
                              <p:par>
                                <p:cTn id="104" presetID="49" presetClass="entr" presetSubtype="0" decel="100000" fill="hold" nodeType="withEffect">
                                  <p:stCondLst>
                                    <p:cond delay="400"/>
                                  </p:stCondLst>
                                  <p:childTnLst>
                                    <p:set>
                                      <p:cBhvr>
                                        <p:cTn id="105" dur="1" fill="hold">
                                          <p:stCondLst>
                                            <p:cond delay="0"/>
                                          </p:stCondLst>
                                        </p:cTn>
                                        <p:tgtEl>
                                          <p:spTgt spid="26"/>
                                        </p:tgtEl>
                                        <p:attrNameLst>
                                          <p:attrName>style.visibility</p:attrName>
                                        </p:attrNameLst>
                                      </p:cBhvr>
                                      <p:to>
                                        <p:strVal val="visible"/>
                                      </p:to>
                                    </p:set>
                                    <p:anim calcmode="lin" valueType="num">
                                      <p:cBhvr>
                                        <p:cTn id="106" dur="750" fill="hold"/>
                                        <p:tgtEl>
                                          <p:spTgt spid="26"/>
                                        </p:tgtEl>
                                        <p:attrNameLst>
                                          <p:attrName>ppt_w</p:attrName>
                                        </p:attrNameLst>
                                      </p:cBhvr>
                                      <p:tavLst>
                                        <p:tav tm="0">
                                          <p:val>
                                            <p:fltVal val="0"/>
                                          </p:val>
                                        </p:tav>
                                        <p:tav tm="100000">
                                          <p:val>
                                            <p:strVal val="#ppt_w"/>
                                          </p:val>
                                        </p:tav>
                                      </p:tavLst>
                                    </p:anim>
                                    <p:anim calcmode="lin" valueType="num">
                                      <p:cBhvr>
                                        <p:cTn id="107" dur="750" fill="hold"/>
                                        <p:tgtEl>
                                          <p:spTgt spid="26"/>
                                        </p:tgtEl>
                                        <p:attrNameLst>
                                          <p:attrName>ppt_h</p:attrName>
                                        </p:attrNameLst>
                                      </p:cBhvr>
                                      <p:tavLst>
                                        <p:tav tm="0">
                                          <p:val>
                                            <p:fltVal val="0"/>
                                          </p:val>
                                        </p:tav>
                                        <p:tav tm="100000">
                                          <p:val>
                                            <p:strVal val="#ppt_h"/>
                                          </p:val>
                                        </p:tav>
                                      </p:tavLst>
                                    </p:anim>
                                    <p:anim calcmode="lin" valueType="num">
                                      <p:cBhvr>
                                        <p:cTn id="108" dur="750" fill="hold"/>
                                        <p:tgtEl>
                                          <p:spTgt spid="26"/>
                                        </p:tgtEl>
                                        <p:attrNameLst>
                                          <p:attrName>style.rotation</p:attrName>
                                        </p:attrNameLst>
                                      </p:cBhvr>
                                      <p:tavLst>
                                        <p:tav tm="0">
                                          <p:val>
                                            <p:fltVal val="360"/>
                                          </p:val>
                                        </p:tav>
                                        <p:tav tm="100000">
                                          <p:val>
                                            <p:fltVal val="0"/>
                                          </p:val>
                                        </p:tav>
                                      </p:tavLst>
                                    </p:anim>
                                    <p:animEffect transition="in" filter="fade">
                                      <p:cBhvr>
                                        <p:cTn id="109" dur="750"/>
                                        <p:tgtEl>
                                          <p:spTgt spid="26"/>
                                        </p:tgtEl>
                                      </p:cBhvr>
                                    </p:animEffect>
                                  </p:childTnLst>
                                </p:cTn>
                              </p:par>
                              <p:par>
                                <p:cTn id="110" presetID="49" presetClass="entr" presetSubtype="0" decel="100000" fill="hold" nodeType="withEffect">
                                  <p:stCondLst>
                                    <p:cond delay="500"/>
                                  </p:stCondLst>
                                  <p:childTnLst>
                                    <p:set>
                                      <p:cBhvr>
                                        <p:cTn id="111" dur="1" fill="hold">
                                          <p:stCondLst>
                                            <p:cond delay="0"/>
                                          </p:stCondLst>
                                        </p:cTn>
                                        <p:tgtEl>
                                          <p:spTgt spid="29"/>
                                        </p:tgtEl>
                                        <p:attrNameLst>
                                          <p:attrName>style.visibility</p:attrName>
                                        </p:attrNameLst>
                                      </p:cBhvr>
                                      <p:to>
                                        <p:strVal val="visible"/>
                                      </p:to>
                                    </p:set>
                                    <p:anim calcmode="lin" valueType="num">
                                      <p:cBhvr>
                                        <p:cTn id="112" dur="750" fill="hold"/>
                                        <p:tgtEl>
                                          <p:spTgt spid="29"/>
                                        </p:tgtEl>
                                        <p:attrNameLst>
                                          <p:attrName>ppt_w</p:attrName>
                                        </p:attrNameLst>
                                      </p:cBhvr>
                                      <p:tavLst>
                                        <p:tav tm="0">
                                          <p:val>
                                            <p:fltVal val="0"/>
                                          </p:val>
                                        </p:tav>
                                        <p:tav tm="100000">
                                          <p:val>
                                            <p:strVal val="#ppt_w"/>
                                          </p:val>
                                        </p:tav>
                                      </p:tavLst>
                                    </p:anim>
                                    <p:anim calcmode="lin" valueType="num">
                                      <p:cBhvr>
                                        <p:cTn id="113" dur="750" fill="hold"/>
                                        <p:tgtEl>
                                          <p:spTgt spid="29"/>
                                        </p:tgtEl>
                                        <p:attrNameLst>
                                          <p:attrName>ppt_h</p:attrName>
                                        </p:attrNameLst>
                                      </p:cBhvr>
                                      <p:tavLst>
                                        <p:tav tm="0">
                                          <p:val>
                                            <p:fltVal val="0"/>
                                          </p:val>
                                        </p:tav>
                                        <p:tav tm="100000">
                                          <p:val>
                                            <p:strVal val="#ppt_h"/>
                                          </p:val>
                                        </p:tav>
                                      </p:tavLst>
                                    </p:anim>
                                    <p:anim calcmode="lin" valueType="num">
                                      <p:cBhvr>
                                        <p:cTn id="114" dur="750" fill="hold"/>
                                        <p:tgtEl>
                                          <p:spTgt spid="29"/>
                                        </p:tgtEl>
                                        <p:attrNameLst>
                                          <p:attrName>style.rotation</p:attrName>
                                        </p:attrNameLst>
                                      </p:cBhvr>
                                      <p:tavLst>
                                        <p:tav tm="0">
                                          <p:val>
                                            <p:fltVal val="360"/>
                                          </p:val>
                                        </p:tav>
                                        <p:tav tm="100000">
                                          <p:val>
                                            <p:fltVal val="0"/>
                                          </p:val>
                                        </p:tav>
                                      </p:tavLst>
                                    </p:anim>
                                    <p:animEffect transition="in" filter="fade">
                                      <p:cBhvr>
                                        <p:cTn id="115" dur="750"/>
                                        <p:tgtEl>
                                          <p:spTgt spid="29"/>
                                        </p:tgtEl>
                                      </p:cBhvr>
                                    </p:animEffect>
                                  </p:childTnLst>
                                </p:cTn>
                              </p:par>
                              <p:par>
                                <p:cTn id="116" presetID="45" presetClass="exit" presetSubtype="0" fill="hold" nodeType="withEffect">
                                  <p:stCondLst>
                                    <p:cond delay="1000"/>
                                  </p:stCondLst>
                                  <p:childTnLst>
                                    <p:animEffect transition="out" filter="fade">
                                      <p:cBhvr>
                                        <p:cTn id="117" dur="750"/>
                                        <p:tgtEl>
                                          <p:spTgt spid="14"/>
                                        </p:tgtEl>
                                      </p:cBhvr>
                                    </p:animEffect>
                                    <p:anim calcmode="lin" valueType="num">
                                      <p:cBhvr>
                                        <p:cTn id="118" dur="750"/>
                                        <p:tgtEl>
                                          <p:spTgt spid="14"/>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19" dur="750"/>
                                        <p:tgtEl>
                                          <p:spTgt spid="14"/>
                                        </p:tgtEl>
                                        <p:attrNameLst>
                                          <p:attrName>ppt_h</p:attrName>
                                        </p:attrNameLst>
                                      </p:cBhvr>
                                      <p:tavLst>
                                        <p:tav tm="0">
                                          <p:val>
                                            <p:strVal val="ppt_h"/>
                                          </p:val>
                                        </p:tav>
                                        <p:tav tm="100000">
                                          <p:val>
                                            <p:strVal val="ppt_h"/>
                                          </p:val>
                                        </p:tav>
                                      </p:tavLst>
                                    </p:anim>
                                    <p:set>
                                      <p:cBhvr>
                                        <p:cTn id="120" dur="1" fill="hold">
                                          <p:stCondLst>
                                            <p:cond delay="749"/>
                                          </p:stCondLst>
                                        </p:cTn>
                                        <p:tgtEl>
                                          <p:spTgt spid="14"/>
                                        </p:tgtEl>
                                        <p:attrNameLst>
                                          <p:attrName>style.visibility</p:attrName>
                                        </p:attrNameLst>
                                      </p:cBhvr>
                                      <p:to>
                                        <p:strVal val="hidden"/>
                                      </p:to>
                                    </p:set>
                                  </p:childTnLst>
                                </p:cTn>
                              </p:par>
                              <p:par>
                                <p:cTn id="121" presetID="45" presetClass="exit" presetSubtype="0" fill="hold" nodeType="withEffect">
                                  <p:stCondLst>
                                    <p:cond delay="1100"/>
                                  </p:stCondLst>
                                  <p:childTnLst>
                                    <p:animEffect transition="out" filter="fade">
                                      <p:cBhvr>
                                        <p:cTn id="122" dur="750"/>
                                        <p:tgtEl>
                                          <p:spTgt spid="17"/>
                                        </p:tgtEl>
                                      </p:cBhvr>
                                    </p:animEffect>
                                    <p:anim calcmode="lin" valueType="num">
                                      <p:cBhvr>
                                        <p:cTn id="123" dur="750"/>
                                        <p:tgtEl>
                                          <p:spTgt spid="17"/>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4" dur="750"/>
                                        <p:tgtEl>
                                          <p:spTgt spid="17"/>
                                        </p:tgtEl>
                                        <p:attrNameLst>
                                          <p:attrName>ppt_h</p:attrName>
                                        </p:attrNameLst>
                                      </p:cBhvr>
                                      <p:tavLst>
                                        <p:tav tm="0">
                                          <p:val>
                                            <p:strVal val="ppt_h"/>
                                          </p:val>
                                        </p:tav>
                                        <p:tav tm="100000">
                                          <p:val>
                                            <p:strVal val="ppt_h"/>
                                          </p:val>
                                        </p:tav>
                                      </p:tavLst>
                                    </p:anim>
                                    <p:set>
                                      <p:cBhvr>
                                        <p:cTn id="125" dur="1" fill="hold">
                                          <p:stCondLst>
                                            <p:cond delay="749"/>
                                          </p:stCondLst>
                                        </p:cTn>
                                        <p:tgtEl>
                                          <p:spTgt spid="17"/>
                                        </p:tgtEl>
                                        <p:attrNameLst>
                                          <p:attrName>style.visibility</p:attrName>
                                        </p:attrNameLst>
                                      </p:cBhvr>
                                      <p:to>
                                        <p:strVal val="hidden"/>
                                      </p:to>
                                    </p:set>
                                  </p:childTnLst>
                                </p:cTn>
                              </p:par>
                              <p:par>
                                <p:cTn id="126" presetID="45" presetClass="exit" presetSubtype="0" fill="hold" nodeType="withEffect">
                                  <p:stCondLst>
                                    <p:cond delay="1200"/>
                                  </p:stCondLst>
                                  <p:childTnLst>
                                    <p:animEffect transition="out" filter="fade">
                                      <p:cBhvr>
                                        <p:cTn id="127" dur="750"/>
                                        <p:tgtEl>
                                          <p:spTgt spid="20"/>
                                        </p:tgtEl>
                                      </p:cBhvr>
                                    </p:animEffect>
                                    <p:anim calcmode="lin" valueType="num">
                                      <p:cBhvr>
                                        <p:cTn id="128" dur="750"/>
                                        <p:tgtEl>
                                          <p:spTgt spid="20"/>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29" dur="750"/>
                                        <p:tgtEl>
                                          <p:spTgt spid="20"/>
                                        </p:tgtEl>
                                        <p:attrNameLst>
                                          <p:attrName>ppt_h</p:attrName>
                                        </p:attrNameLst>
                                      </p:cBhvr>
                                      <p:tavLst>
                                        <p:tav tm="0">
                                          <p:val>
                                            <p:strVal val="ppt_h"/>
                                          </p:val>
                                        </p:tav>
                                        <p:tav tm="100000">
                                          <p:val>
                                            <p:strVal val="ppt_h"/>
                                          </p:val>
                                        </p:tav>
                                      </p:tavLst>
                                    </p:anim>
                                    <p:set>
                                      <p:cBhvr>
                                        <p:cTn id="130" dur="1" fill="hold">
                                          <p:stCondLst>
                                            <p:cond delay="749"/>
                                          </p:stCondLst>
                                        </p:cTn>
                                        <p:tgtEl>
                                          <p:spTgt spid="20"/>
                                        </p:tgtEl>
                                        <p:attrNameLst>
                                          <p:attrName>style.visibility</p:attrName>
                                        </p:attrNameLst>
                                      </p:cBhvr>
                                      <p:to>
                                        <p:strVal val="hidden"/>
                                      </p:to>
                                    </p:set>
                                  </p:childTnLst>
                                </p:cTn>
                              </p:par>
                              <p:par>
                                <p:cTn id="131" presetID="45" presetClass="exit" presetSubtype="0" fill="hold" nodeType="withEffect">
                                  <p:stCondLst>
                                    <p:cond delay="1300"/>
                                  </p:stCondLst>
                                  <p:childTnLst>
                                    <p:animEffect transition="out" filter="fade">
                                      <p:cBhvr>
                                        <p:cTn id="132" dur="750"/>
                                        <p:tgtEl>
                                          <p:spTgt spid="23"/>
                                        </p:tgtEl>
                                      </p:cBhvr>
                                    </p:animEffect>
                                    <p:anim calcmode="lin" valueType="num">
                                      <p:cBhvr>
                                        <p:cTn id="133" dur="750"/>
                                        <p:tgtEl>
                                          <p:spTgt spid="23"/>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4" dur="750"/>
                                        <p:tgtEl>
                                          <p:spTgt spid="23"/>
                                        </p:tgtEl>
                                        <p:attrNameLst>
                                          <p:attrName>ppt_h</p:attrName>
                                        </p:attrNameLst>
                                      </p:cBhvr>
                                      <p:tavLst>
                                        <p:tav tm="0">
                                          <p:val>
                                            <p:strVal val="ppt_h"/>
                                          </p:val>
                                        </p:tav>
                                        <p:tav tm="100000">
                                          <p:val>
                                            <p:strVal val="ppt_h"/>
                                          </p:val>
                                        </p:tav>
                                      </p:tavLst>
                                    </p:anim>
                                    <p:set>
                                      <p:cBhvr>
                                        <p:cTn id="135" dur="1" fill="hold">
                                          <p:stCondLst>
                                            <p:cond delay="749"/>
                                          </p:stCondLst>
                                        </p:cTn>
                                        <p:tgtEl>
                                          <p:spTgt spid="23"/>
                                        </p:tgtEl>
                                        <p:attrNameLst>
                                          <p:attrName>style.visibility</p:attrName>
                                        </p:attrNameLst>
                                      </p:cBhvr>
                                      <p:to>
                                        <p:strVal val="hidden"/>
                                      </p:to>
                                    </p:set>
                                  </p:childTnLst>
                                </p:cTn>
                              </p:par>
                              <p:par>
                                <p:cTn id="136" presetID="45" presetClass="exit" presetSubtype="0" fill="hold" nodeType="withEffect">
                                  <p:stCondLst>
                                    <p:cond delay="1400"/>
                                  </p:stCondLst>
                                  <p:childTnLst>
                                    <p:animEffect transition="out" filter="fade">
                                      <p:cBhvr>
                                        <p:cTn id="137" dur="750"/>
                                        <p:tgtEl>
                                          <p:spTgt spid="26"/>
                                        </p:tgtEl>
                                      </p:cBhvr>
                                    </p:animEffect>
                                    <p:anim calcmode="lin" valueType="num">
                                      <p:cBhvr>
                                        <p:cTn id="138" dur="750"/>
                                        <p:tgtEl>
                                          <p:spTgt spid="2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39" dur="750"/>
                                        <p:tgtEl>
                                          <p:spTgt spid="26"/>
                                        </p:tgtEl>
                                        <p:attrNameLst>
                                          <p:attrName>ppt_h</p:attrName>
                                        </p:attrNameLst>
                                      </p:cBhvr>
                                      <p:tavLst>
                                        <p:tav tm="0">
                                          <p:val>
                                            <p:strVal val="ppt_h"/>
                                          </p:val>
                                        </p:tav>
                                        <p:tav tm="100000">
                                          <p:val>
                                            <p:strVal val="ppt_h"/>
                                          </p:val>
                                        </p:tav>
                                      </p:tavLst>
                                    </p:anim>
                                    <p:set>
                                      <p:cBhvr>
                                        <p:cTn id="140" dur="1" fill="hold">
                                          <p:stCondLst>
                                            <p:cond delay="749"/>
                                          </p:stCondLst>
                                        </p:cTn>
                                        <p:tgtEl>
                                          <p:spTgt spid="26"/>
                                        </p:tgtEl>
                                        <p:attrNameLst>
                                          <p:attrName>style.visibility</p:attrName>
                                        </p:attrNameLst>
                                      </p:cBhvr>
                                      <p:to>
                                        <p:strVal val="hidden"/>
                                      </p:to>
                                    </p:set>
                                  </p:childTnLst>
                                </p:cTn>
                              </p:par>
                              <p:par>
                                <p:cTn id="141" presetID="45" presetClass="exit" presetSubtype="0" fill="hold" nodeType="withEffect">
                                  <p:stCondLst>
                                    <p:cond delay="1500"/>
                                  </p:stCondLst>
                                  <p:childTnLst>
                                    <p:animEffect transition="out" filter="fade">
                                      <p:cBhvr>
                                        <p:cTn id="142" dur="750"/>
                                        <p:tgtEl>
                                          <p:spTgt spid="29"/>
                                        </p:tgtEl>
                                      </p:cBhvr>
                                    </p:animEffect>
                                    <p:anim calcmode="lin" valueType="num">
                                      <p:cBhvr>
                                        <p:cTn id="143" dur="750"/>
                                        <p:tgtEl>
                                          <p:spTgt spid="29"/>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144" dur="750"/>
                                        <p:tgtEl>
                                          <p:spTgt spid="29"/>
                                        </p:tgtEl>
                                        <p:attrNameLst>
                                          <p:attrName>ppt_h</p:attrName>
                                        </p:attrNameLst>
                                      </p:cBhvr>
                                      <p:tavLst>
                                        <p:tav tm="0">
                                          <p:val>
                                            <p:strVal val="ppt_h"/>
                                          </p:val>
                                        </p:tav>
                                        <p:tav tm="100000">
                                          <p:val>
                                            <p:strVal val="ppt_h"/>
                                          </p:val>
                                        </p:tav>
                                      </p:tavLst>
                                    </p:anim>
                                    <p:set>
                                      <p:cBhvr>
                                        <p:cTn id="145" dur="1" fill="hold">
                                          <p:stCondLst>
                                            <p:cond delay="749"/>
                                          </p:stCondLst>
                                        </p:cTn>
                                        <p:tgtEl>
                                          <p:spTgt spid="29"/>
                                        </p:tgtEl>
                                        <p:attrNameLst>
                                          <p:attrName>style.visibility</p:attrName>
                                        </p:attrNameLst>
                                      </p:cBhvr>
                                      <p:to>
                                        <p:strVal val="hidden"/>
                                      </p:to>
                                    </p:set>
                                  </p:childTnLst>
                                </p:cTn>
                              </p:par>
                              <p:par>
                                <p:cTn id="146" presetID="2" presetClass="entr" presetSubtype="2" decel="100000" fill="hold" grpId="0" nodeType="withEffect">
                                  <p:stCondLst>
                                    <p:cond delay="1500"/>
                                  </p:stCondLst>
                                  <p:iterate type="wd">
                                    <p:tmPct val="10000"/>
                                  </p:iterate>
                                  <p:childTnLst>
                                    <p:set>
                                      <p:cBhvr>
                                        <p:cTn id="147" dur="1" fill="hold">
                                          <p:stCondLst>
                                            <p:cond delay="0"/>
                                          </p:stCondLst>
                                        </p:cTn>
                                        <p:tgtEl>
                                          <p:spTgt spid="33">
                                            <p:txEl>
                                              <p:pRg st="0" end="0"/>
                                            </p:txEl>
                                          </p:spTgt>
                                        </p:tgtEl>
                                        <p:attrNameLst>
                                          <p:attrName>style.visibility</p:attrName>
                                        </p:attrNameLst>
                                      </p:cBhvr>
                                      <p:to>
                                        <p:strVal val="visible"/>
                                      </p:to>
                                    </p:set>
                                    <p:anim calcmode="lin" valueType="num">
                                      <p:cBhvr additive="base">
                                        <p:cTn id="148" dur="750" fill="hold"/>
                                        <p:tgtEl>
                                          <p:spTgt spid="33">
                                            <p:txEl>
                                              <p:pRg st="0" end="0"/>
                                            </p:txEl>
                                          </p:spTgt>
                                        </p:tgtEl>
                                        <p:attrNameLst>
                                          <p:attrName>ppt_x</p:attrName>
                                        </p:attrNameLst>
                                      </p:cBhvr>
                                      <p:tavLst>
                                        <p:tav tm="0">
                                          <p:val>
                                            <p:strVal val="1+#ppt_w/2"/>
                                          </p:val>
                                        </p:tav>
                                        <p:tav tm="100000">
                                          <p:val>
                                            <p:strVal val="#ppt_x"/>
                                          </p:val>
                                        </p:tav>
                                      </p:tavLst>
                                    </p:anim>
                                    <p:anim calcmode="lin" valueType="num">
                                      <p:cBhvr additive="base">
                                        <p:cTn id="149" dur="750" fill="hold"/>
                                        <p:tgtEl>
                                          <p:spTgt spid="33">
                                            <p:txEl>
                                              <p:pRg st="0" end="0"/>
                                            </p:txEl>
                                          </p:spTgt>
                                        </p:tgtEl>
                                        <p:attrNameLst>
                                          <p:attrName>ppt_y</p:attrName>
                                        </p:attrNameLst>
                                      </p:cBhvr>
                                      <p:tavLst>
                                        <p:tav tm="0">
                                          <p:val>
                                            <p:strVal val="#ppt_y"/>
                                          </p:val>
                                        </p:tav>
                                        <p:tav tm="100000">
                                          <p:val>
                                            <p:strVal val="#ppt_y"/>
                                          </p:val>
                                        </p:tav>
                                      </p:tavLst>
                                    </p:anim>
                                  </p:childTnLst>
                                </p:cTn>
                              </p:par>
                              <p:par>
                                <p:cTn id="150" presetID="2" presetClass="entr" presetSubtype="8" decel="100000" fill="hold" grpId="0" nodeType="withEffect">
                                  <p:stCondLst>
                                    <p:cond delay="1500"/>
                                  </p:stCondLst>
                                  <p:iterate type="lt">
                                    <p:tmPct val="10000"/>
                                  </p:iterate>
                                  <p:childTnLst>
                                    <p:set>
                                      <p:cBhvr>
                                        <p:cTn id="151" dur="1" fill="hold">
                                          <p:stCondLst>
                                            <p:cond delay="0"/>
                                          </p:stCondLst>
                                        </p:cTn>
                                        <p:tgtEl>
                                          <p:spTgt spid="32"/>
                                        </p:tgtEl>
                                        <p:attrNameLst>
                                          <p:attrName>style.visibility</p:attrName>
                                        </p:attrNameLst>
                                      </p:cBhvr>
                                      <p:to>
                                        <p:strVal val="visible"/>
                                      </p:to>
                                    </p:set>
                                    <p:anim calcmode="lin" valueType="num">
                                      <p:cBhvr additive="base">
                                        <p:cTn id="152" dur="500" fill="hold"/>
                                        <p:tgtEl>
                                          <p:spTgt spid="32"/>
                                        </p:tgtEl>
                                        <p:attrNameLst>
                                          <p:attrName>ppt_x</p:attrName>
                                        </p:attrNameLst>
                                      </p:cBhvr>
                                      <p:tavLst>
                                        <p:tav tm="0">
                                          <p:val>
                                            <p:strVal val="0-#ppt_w/2"/>
                                          </p:val>
                                        </p:tav>
                                        <p:tav tm="100000">
                                          <p:val>
                                            <p:strVal val="#ppt_x"/>
                                          </p:val>
                                        </p:tav>
                                      </p:tavLst>
                                    </p:anim>
                                    <p:anim calcmode="lin" valueType="num">
                                      <p:cBhvr additive="base">
                                        <p:cTn id="153" dur="500" fill="hold"/>
                                        <p:tgtEl>
                                          <p:spTgt spid="32"/>
                                        </p:tgtEl>
                                        <p:attrNameLst>
                                          <p:attrName>ppt_y</p:attrName>
                                        </p:attrNameLst>
                                      </p:cBhvr>
                                      <p:tavLst>
                                        <p:tav tm="0">
                                          <p:val>
                                            <p:strVal val="#ppt_y"/>
                                          </p:val>
                                        </p:tav>
                                        <p:tav tm="100000">
                                          <p:val>
                                            <p:strVal val="#ppt_y"/>
                                          </p:val>
                                        </p:tav>
                                      </p:tavLst>
                                    </p:anim>
                                  </p:childTnLst>
                                </p:cTn>
                              </p:par>
                              <p:par>
                                <p:cTn id="154" presetID="2" presetClass="entr" presetSubtype="1" decel="100000" fill="hold" grpId="0" nodeType="withEffect">
                                  <p:stCondLst>
                                    <p:cond delay="1500"/>
                                  </p:stCondLst>
                                  <p:childTnLst>
                                    <p:set>
                                      <p:cBhvr>
                                        <p:cTn id="155" dur="1" fill="hold">
                                          <p:stCondLst>
                                            <p:cond delay="0"/>
                                          </p:stCondLst>
                                        </p:cTn>
                                        <p:tgtEl>
                                          <p:spTgt spid="39"/>
                                        </p:tgtEl>
                                        <p:attrNameLst>
                                          <p:attrName>style.visibility</p:attrName>
                                        </p:attrNameLst>
                                      </p:cBhvr>
                                      <p:to>
                                        <p:strVal val="visible"/>
                                      </p:to>
                                    </p:set>
                                    <p:anim calcmode="lin" valueType="num">
                                      <p:cBhvr additive="base">
                                        <p:cTn id="156" dur="750" fill="hold"/>
                                        <p:tgtEl>
                                          <p:spTgt spid="39"/>
                                        </p:tgtEl>
                                        <p:attrNameLst>
                                          <p:attrName>ppt_x</p:attrName>
                                        </p:attrNameLst>
                                      </p:cBhvr>
                                      <p:tavLst>
                                        <p:tav tm="0">
                                          <p:val>
                                            <p:strVal val="#ppt_x"/>
                                          </p:val>
                                        </p:tav>
                                        <p:tav tm="100000">
                                          <p:val>
                                            <p:strVal val="#ppt_x"/>
                                          </p:val>
                                        </p:tav>
                                      </p:tavLst>
                                    </p:anim>
                                    <p:anim calcmode="lin" valueType="num">
                                      <p:cBhvr additive="base">
                                        <p:cTn id="157" dur="750" fill="hold"/>
                                        <p:tgtEl>
                                          <p:spTgt spid="39"/>
                                        </p:tgtEl>
                                        <p:attrNameLst>
                                          <p:attrName>ppt_y</p:attrName>
                                        </p:attrNameLst>
                                      </p:cBhvr>
                                      <p:tavLst>
                                        <p:tav tm="0">
                                          <p:val>
                                            <p:strVal val="0-#ppt_h/2"/>
                                          </p:val>
                                        </p:tav>
                                        <p:tav tm="100000">
                                          <p:val>
                                            <p:strVal val="#ppt_y"/>
                                          </p:val>
                                        </p:tav>
                                      </p:tavLst>
                                    </p:anim>
                                  </p:childTnLst>
                                </p:cTn>
                              </p:par>
                              <p:par>
                                <p:cTn id="158" presetID="2" presetClass="entr" presetSubtype="1" decel="100000" fill="hold" grpId="0" nodeType="withEffect">
                                  <p:stCondLst>
                                    <p:cond delay="1600"/>
                                  </p:stCondLst>
                                  <p:childTnLst>
                                    <p:set>
                                      <p:cBhvr>
                                        <p:cTn id="159" dur="1" fill="hold">
                                          <p:stCondLst>
                                            <p:cond delay="0"/>
                                          </p:stCondLst>
                                        </p:cTn>
                                        <p:tgtEl>
                                          <p:spTgt spid="40"/>
                                        </p:tgtEl>
                                        <p:attrNameLst>
                                          <p:attrName>style.visibility</p:attrName>
                                        </p:attrNameLst>
                                      </p:cBhvr>
                                      <p:to>
                                        <p:strVal val="visible"/>
                                      </p:to>
                                    </p:set>
                                    <p:anim calcmode="lin" valueType="num">
                                      <p:cBhvr additive="base">
                                        <p:cTn id="160" dur="750" fill="hold"/>
                                        <p:tgtEl>
                                          <p:spTgt spid="40"/>
                                        </p:tgtEl>
                                        <p:attrNameLst>
                                          <p:attrName>ppt_x</p:attrName>
                                        </p:attrNameLst>
                                      </p:cBhvr>
                                      <p:tavLst>
                                        <p:tav tm="0">
                                          <p:val>
                                            <p:strVal val="#ppt_x"/>
                                          </p:val>
                                        </p:tav>
                                        <p:tav tm="100000">
                                          <p:val>
                                            <p:strVal val="#ppt_x"/>
                                          </p:val>
                                        </p:tav>
                                      </p:tavLst>
                                    </p:anim>
                                    <p:anim calcmode="lin" valueType="num">
                                      <p:cBhvr additive="base">
                                        <p:cTn id="161" dur="750" fill="hold"/>
                                        <p:tgtEl>
                                          <p:spTgt spid="40"/>
                                        </p:tgtEl>
                                        <p:attrNameLst>
                                          <p:attrName>ppt_y</p:attrName>
                                        </p:attrNameLst>
                                      </p:cBhvr>
                                      <p:tavLst>
                                        <p:tav tm="0">
                                          <p:val>
                                            <p:strVal val="0-#ppt_h/2"/>
                                          </p:val>
                                        </p:tav>
                                        <p:tav tm="100000">
                                          <p:val>
                                            <p:strVal val="#ppt_y"/>
                                          </p:val>
                                        </p:tav>
                                      </p:tavLst>
                                    </p:anim>
                                  </p:childTnLst>
                                </p:cTn>
                              </p:par>
                              <p:par>
                                <p:cTn id="162" presetID="2" presetClass="entr" presetSubtype="1" decel="100000" fill="hold" grpId="0" nodeType="withEffect">
                                  <p:stCondLst>
                                    <p:cond delay="1700"/>
                                  </p:stCondLst>
                                  <p:childTnLst>
                                    <p:set>
                                      <p:cBhvr>
                                        <p:cTn id="163" dur="1" fill="hold">
                                          <p:stCondLst>
                                            <p:cond delay="0"/>
                                          </p:stCondLst>
                                        </p:cTn>
                                        <p:tgtEl>
                                          <p:spTgt spid="41"/>
                                        </p:tgtEl>
                                        <p:attrNameLst>
                                          <p:attrName>style.visibility</p:attrName>
                                        </p:attrNameLst>
                                      </p:cBhvr>
                                      <p:to>
                                        <p:strVal val="visible"/>
                                      </p:to>
                                    </p:set>
                                    <p:anim calcmode="lin" valueType="num">
                                      <p:cBhvr additive="base">
                                        <p:cTn id="164" dur="750" fill="hold"/>
                                        <p:tgtEl>
                                          <p:spTgt spid="41"/>
                                        </p:tgtEl>
                                        <p:attrNameLst>
                                          <p:attrName>ppt_x</p:attrName>
                                        </p:attrNameLst>
                                      </p:cBhvr>
                                      <p:tavLst>
                                        <p:tav tm="0">
                                          <p:val>
                                            <p:strVal val="#ppt_x"/>
                                          </p:val>
                                        </p:tav>
                                        <p:tav tm="100000">
                                          <p:val>
                                            <p:strVal val="#ppt_x"/>
                                          </p:val>
                                        </p:tav>
                                      </p:tavLst>
                                    </p:anim>
                                    <p:anim calcmode="lin" valueType="num">
                                      <p:cBhvr additive="base">
                                        <p:cTn id="165" dur="750" fill="hold"/>
                                        <p:tgtEl>
                                          <p:spTgt spid="41"/>
                                        </p:tgtEl>
                                        <p:attrNameLst>
                                          <p:attrName>ppt_y</p:attrName>
                                        </p:attrNameLst>
                                      </p:cBhvr>
                                      <p:tavLst>
                                        <p:tav tm="0">
                                          <p:val>
                                            <p:strVal val="0-#ppt_h/2"/>
                                          </p:val>
                                        </p:tav>
                                        <p:tav tm="100000">
                                          <p:val>
                                            <p:strVal val="#ppt_y"/>
                                          </p:val>
                                        </p:tav>
                                      </p:tavLst>
                                    </p:anim>
                                  </p:childTnLst>
                                </p:cTn>
                              </p:par>
                              <p:par>
                                <p:cTn id="166" presetID="2" presetClass="entr" presetSubtype="1" decel="100000" fill="hold" grpId="0" nodeType="withEffect">
                                  <p:stCondLst>
                                    <p:cond delay="1800"/>
                                  </p:stCondLst>
                                  <p:childTnLst>
                                    <p:set>
                                      <p:cBhvr>
                                        <p:cTn id="167" dur="1" fill="hold">
                                          <p:stCondLst>
                                            <p:cond delay="0"/>
                                          </p:stCondLst>
                                        </p:cTn>
                                        <p:tgtEl>
                                          <p:spTgt spid="42"/>
                                        </p:tgtEl>
                                        <p:attrNameLst>
                                          <p:attrName>style.visibility</p:attrName>
                                        </p:attrNameLst>
                                      </p:cBhvr>
                                      <p:to>
                                        <p:strVal val="visible"/>
                                      </p:to>
                                    </p:set>
                                    <p:anim calcmode="lin" valueType="num">
                                      <p:cBhvr additive="base">
                                        <p:cTn id="168" dur="750" fill="hold"/>
                                        <p:tgtEl>
                                          <p:spTgt spid="42"/>
                                        </p:tgtEl>
                                        <p:attrNameLst>
                                          <p:attrName>ppt_x</p:attrName>
                                        </p:attrNameLst>
                                      </p:cBhvr>
                                      <p:tavLst>
                                        <p:tav tm="0">
                                          <p:val>
                                            <p:strVal val="#ppt_x"/>
                                          </p:val>
                                        </p:tav>
                                        <p:tav tm="100000">
                                          <p:val>
                                            <p:strVal val="#ppt_x"/>
                                          </p:val>
                                        </p:tav>
                                      </p:tavLst>
                                    </p:anim>
                                    <p:anim calcmode="lin" valueType="num">
                                      <p:cBhvr additive="base">
                                        <p:cTn id="169" dur="750" fill="hold"/>
                                        <p:tgtEl>
                                          <p:spTgt spid="42"/>
                                        </p:tgtEl>
                                        <p:attrNameLst>
                                          <p:attrName>ppt_y</p:attrName>
                                        </p:attrNameLst>
                                      </p:cBhvr>
                                      <p:tavLst>
                                        <p:tav tm="0">
                                          <p:val>
                                            <p:strVal val="0-#ppt_h/2"/>
                                          </p:val>
                                        </p:tav>
                                        <p:tav tm="100000">
                                          <p:val>
                                            <p:strVal val="#ppt_y"/>
                                          </p:val>
                                        </p:tav>
                                      </p:tavLst>
                                    </p:anim>
                                  </p:childTnLst>
                                </p:cTn>
                              </p:par>
                              <p:par>
                                <p:cTn id="170" presetID="45" presetClass="entr" presetSubtype="0" fill="hold" grpId="1" nodeType="withEffect">
                                  <p:stCondLst>
                                    <p:cond delay="1500"/>
                                  </p:stCondLst>
                                  <p:childTnLst>
                                    <p:set>
                                      <p:cBhvr>
                                        <p:cTn id="171" dur="1" fill="hold">
                                          <p:stCondLst>
                                            <p:cond delay="0"/>
                                          </p:stCondLst>
                                        </p:cTn>
                                        <p:tgtEl>
                                          <p:spTgt spid="39"/>
                                        </p:tgtEl>
                                        <p:attrNameLst>
                                          <p:attrName>style.visibility</p:attrName>
                                        </p:attrNameLst>
                                      </p:cBhvr>
                                      <p:to>
                                        <p:strVal val="visible"/>
                                      </p:to>
                                    </p:set>
                                    <p:animEffect transition="in" filter="fade">
                                      <p:cBhvr>
                                        <p:cTn id="172" dur="750"/>
                                        <p:tgtEl>
                                          <p:spTgt spid="39"/>
                                        </p:tgtEl>
                                      </p:cBhvr>
                                    </p:animEffect>
                                    <p:anim calcmode="lin" valueType="num">
                                      <p:cBhvr>
                                        <p:cTn id="173" dur="750" fill="hold"/>
                                        <p:tgtEl>
                                          <p:spTgt spid="39"/>
                                        </p:tgtEl>
                                        <p:attrNameLst>
                                          <p:attrName>ppt_w</p:attrName>
                                        </p:attrNameLst>
                                      </p:cBhvr>
                                      <p:tavLst>
                                        <p:tav tm="0" fmla="#ppt_w*sin(2.5*pi*$)">
                                          <p:val>
                                            <p:fltVal val="0"/>
                                          </p:val>
                                        </p:tav>
                                        <p:tav tm="100000">
                                          <p:val>
                                            <p:fltVal val="1"/>
                                          </p:val>
                                        </p:tav>
                                      </p:tavLst>
                                    </p:anim>
                                    <p:anim calcmode="lin" valueType="num">
                                      <p:cBhvr>
                                        <p:cTn id="174" dur="750" fill="hold"/>
                                        <p:tgtEl>
                                          <p:spTgt spid="39"/>
                                        </p:tgtEl>
                                        <p:attrNameLst>
                                          <p:attrName>ppt_h</p:attrName>
                                        </p:attrNameLst>
                                      </p:cBhvr>
                                      <p:tavLst>
                                        <p:tav tm="0">
                                          <p:val>
                                            <p:strVal val="#ppt_h"/>
                                          </p:val>
                                        </p:tav>
                                        <p:tav tm="100000">
                                          <p:val>
                                            <p:strVal val="#ppt_h"/>
                                          </p:val>
                                        </p:tav>
                                      </p:tavLst>
                                    </p:anim>
                                  </p:childTnLst>
                                </p:cTn>
                              </p:par>
                              <p:par>
                                <p:cTn id="175" presetID="45" presetClass="entr" presetSubtype="0" fill="hold" grpId="1" nodeType="withEffect">
                                  <p:stCondLst>
                                    <p:cond delay="1600"/>
                                  </p:stCondLst>
                                  <p:childTnLst>
                                    <p:set>
                                      <p:cBhvr>
                                        <p:cTn id="176" dur="1" fill="hold">
                                          <p:stCondLst>
                                            <p:cond delay="0"/>
                                          </p:stCondLst>
                                        </p:cTn>
                                        <p:tgtEl>
                                          <p:spTgt spid="40"/>
                                        </p:tgtEl>
                                        <p:attrNameLst>
                                          <p:attrName>style.visibility</p:attrName>
                                        </p:attrNameLst>
                                      </p:cBhvr>
                                      <p:to>
                                        <p:strVal val="visible"/>
                                      </p:to>
                                    </p:set>
                                    <p:animEffect transition="in" filter="fade">
                                      <p:cBhvr>
                                        <p:cTn id="177" dur="750"/>
                                        <p:tgtEl>
                                          <p:spTgt spid="40"/>
                                        </p:tgtEl>
                                      </p:cBhvr>
                                    </p:animEffect>
                                    <p:anim calcmode="lin" valueType="num">
                                      <p:cBhvr>
                                        <p:cTn id="178" dur="750" fill="hold"/>
                                        <p:tgtEl>
                                          <p:spTgt spid="40"/>
                                        </p:tgtEl>
                                        <p:attrNameLst>
                                          <p:attrName>ppt_w</p:attrName>
                                        </p:attrNameLst>
                                      </p:cBhvr>
                                      <p:tavLst>
                                        <p:tav tm="0" fmla="#ppt_w*sin(2.5*pi*$)">
                                          <p:val>
                                            <p:fltVal val="0"/>
                                          </p:val>
                                        </p:tav>
                                        <p:tav tm="100000">
                                          <p:val>
                                            <p:fltVal val="1"/>
                                          </p:val>
                                        </p:tav>
                                      </p:tavLst>
                                    </p:anim>
                                    <p:anim calcmode="lin" valueType="num">
                                      <p:cBhvr>
                                        <p:cTn id="179" dur="750" fill="hold"/>
                                        <p:tgtEl>
                                          <p:spTgt spid="40"/>
                                        </p:tgtEl>
                                        <p:attrNameLst>
                                          <p:attrName>ppt_h</p:attrName>
                                        </p:attrNameLst>
                                      </p:cBhvr>
                                      <p:tavLst>
                                        <p:tav tm="0">
                                          <p:val>
                                            <p:strVal val="#ppt_h"/>
                                          </p:val>
                                        </p:tav>
                                        <p:tav tm="100000">
                                          <p:val>
                                            <p:strVal val="#ppt_h"/>
                                          </p:val>
                                        </p:tav>
                                      </p:tavLst>
                                    </p:anim>
                                  </p:childTnLst>
                                </p:cTn>
                              </p:par>
                              <p:par>
                                <p:cTn id="180" presetID="45" presetClass="entr" presetSubtype="0" fill="hold" grpId="1" nodeType="withEffect">
                                  <p:stCondLst>
                                    <p:cond delay="1700"/>
                                  </p:stCondLst>
                                  <p:childTnLst>
                                    <p:set>
                                      <p:cBhvr>
                                        <p:cTn id="181" dur="1" fill="hold">
                                          <p:stCondLst>
                                            <p:cond delay="0"/>
                                          </p:stCondLst>
                                        </p:cTn>
                                        <p:tgtEl>
                                          <p:spTgt spid="41"/>
                                        </p:tgtEl>
                                        <p:attrNameLst>
                                          <p:attrName>style.visibility</p:attrName>
                                        </p:attrNameLst>
                                      </p:cBhvr>
                                      <p:to>
                                        <p:strVal val="visible"/>
                                      </p:to>
                                    </p:set>
                                    <p:animEffect transition="in" filter="fade">
                                      <p:cBhvr>
                                        <p:cTn id="182" dur="750"/>
                                        <p:tgtEl>
                                          <p:spTgt spid="41"/>
                                        </p:tgtEl>
                                      </p:cBhvr>
                                    </p:animEffect>
                                    <p:anim calcmode="lin" valueType="num">
                                      <p:cBhvr>
                                        <p:cTn id="183" dur="750" fill="hold"/>
                                        <p:tgtEl>
                                          <p:spTgt spid="41"/>
                                        </p:tgtEl>
                                        <p:attrNameLst>
                                          <p:attrName>ppt_w</p:attrName>
                                        </p:attrNameLst>
                                      </p:cBhvr>
                                      <p:tavLst>
                                        <p:tav tm="0" fmla="#ppt_w*sin(2.5*pi*$)">
                                          <p:val>
                                            <p:fltVal val="0"/>
                                          </p:val>
                                        </p:tav>
                                        <p:tav tm="100000">
                                          <p:val>
                                            <p:fltVal val="1"/>
                                          </p:val>
                                        </p:tav>
                                      </p:tavLst>
                                    </p:anim>
                                    <p:anim calcmode="lin" valueType="num">
                                      <p:cBhvr>
                                        <p:cTn id="184" dur="750" fill="hold"/>
                                        <p:tgtEl>
                                          <p:spTgt spid="41"/>
                                        </p:tgtEl>
                                        <p:attrNameLst>
                                          <p:attrName>ppt_h</p:attrName>
                                        </p:attrNameLst>
                                      </p:cBhvr>
                                      <p:tavLst>
                                        <p:tav tm="0">
                                          <p:val>
                                            <p:strVal val="#ppt_h"/>
                                          </p:val>
                                        </p:tav>
                                        <p:tav tm="100000">
                                          <p:val>
                                            <p:strVal val="#ppt_h"/>
                                          </p:val>
                                        </p:tav>
                                      </p:tavLst>
                                    </p:anim>
                                  </p:childTnLst>
                                </p:cTn>
                              </p:par>
                              <p:par>
                                <p:cTn id="185" presetID="45" presetClass="entr" presetSubtype="0" fill="hold" grpId="1" nodeType="withEffect">
                                  <p:stCondLst>
                                    <p:cond delay="1800"/>
                                  </p:stCondLst>
                                  <p:childTnLst>
                                    <p:set>
                                      <p:cBhvr>
                                        <p:cTn id="186" dur="1" fill="hold">
                                          <p:stCondLst>
                                            <p:cond delay="0"/>
                                          </p:stCondLst>
                                        </p:cTn>
                                        <p:tgtEl>
                                          <p:spTgt spid="42"/>
                                        </p:tgtEl>
                                        <p:attrNameLst>
                                          <p:attrName>style.visibility</p:attrName>
                                        </p:attrNameLst>
                                      </p:cBhvr>
                                      <p:to>
                                        <p:strVal val="visible"/>
                                      </p:to>
                                    </p:set>
                                    <p:animEffect transition="in" filter="fade">
                                      <p:cBhvr>
                                        <p:cTn id="187" dur="750"/>
                                        <p:tgtEl>
                                          <p:spTgt spid="42"/>
                                        </p:tgtEl>
                                      </p:cBhvr>
                                    </p:animEffect>
                                    <p:anim calcmode="lin" valueType="num">
                                      <p:cBhvr>
                                        <p:cTn id="188" dur="750" fill="hold"/>
                                        <p:tgtEl>
                                          <p:spTgt spid="42"/>
                                        </p:tgtEl>
                                        <p:attrNameLst>
                                          <p:attrName>ppt_w</p:attrName>
                                        </p:attrNameLst>
                                      </p:cBhvr>
                                      <p:tavLst>
                                        <p:tav tm="0" fmla="#ppt_w*sin(2.5*pi*$)">
                                          <p:val>
                                            <p:fltVal val="0"/>
                                          </p:val>
                                        </p:tav>
                                        <p:tav tm="100000">
                                          <p:val>
                                            <p:fltVal val="1"/>
                                          </p:val>
                                        </p:tav>
                                      </p:tavLst>
                                    </p:anim>
                                    <p:anim calcmode="lin" valueType="num">
                                      <p:cBhvr>
                                        <p:cTn id="189" dur="750" fill="hold"/>
                                        <p:tgtEl>
                                          <p:spTgt spid="42"/>
                                        </p:tgtEl>
                                        <p:attrNameLst>
                                          <p:attrName>ppt_h</p:attrName>
                                        </p:attrNameLst>
                                      </p:cBhvr>
                                      <p:tavLst>
                                        <p:tav tm="0">
                                          <p:val>
                                            <p:strVal val="#ppt_h"/>
                                          </p:val>
                                        </p:tav>
                                        <p:tav tm="100000">
                                          <p:val>
                                            <p:strVal val="#ppt_h"/>
                                          </p:val>
                                        </p:tav>
                                      </p:tavLst>
                                    </p:anim>
                                  </p:childTnLst>
                                </p:cTn>
                              </p:par>
                            </p:childTnLst>
                          </p:cTn>
                        </p:par>
                        <p:par>
                          <p:cTn id="190" fill="hold">
                            <p:stCondLst>
                              <p:cond delay="4300"/>
                            </p:stCondLst>
                            <p:childTnLst>
                              <p:par>
                                <p:cTn id="191" presetID="10" presetClass="entr" presetSubtype="0" fill="hold" nodeType="afterEffect">
                                  <p:stCondLst>
                                    <p:cond delay="500"/>
                                  </p:stCondLst>
                                  <p:childTnLst>
                                    <p:set>
                                      <p:cBhvr>
                                        <p:cTn id="192" dur="1" fill="hold">
                                          <p:stCondLst>
                                            <p:cond delay="0"/>
                                          </p:stCondLst>
                                        </p:cTn>
                                        <p:tgtEl>
                                          <p:spTgt spid="35"/>
                                        </p:tgtEl>
                                        <p:attrNameLst>
                                          <p:attrName>style.visibility</p:attrName>
                                        </p:attrNameLst>
                                      </p:cBhvr>
                                      <p:to>
                                        <p:strVal val="visible"/>
                                      </p:to>
                                    </p:set>
                                    <p:animEffect transition="in" filter="fade">
                                      <p:cBhvr>
                                        <p:cTn id="193" dur="500"/>
                                        <p:tgtEl>
                                          <p:spTgt spid="35"/>
                                        </p:tgtEl>
                                      </p:cBhvr>
                                    </p:animEffect>
                                  </p:childTnLst>
                                </p:cTn>
                              </p:par>
                            </p:childTnLst>
                          </p:cTn>
                        </p:par>
                        <p:par>
                          <p:cTn id="194" fill="hold">
                            <p:stCondLst>
                              <p:cond delay="5300"/>
                            </p:stCondLst>
                            <p:childTnLst>
                              <p:par>
                                <p:cTn id="195" presetID="10" presetClass="entr" presetSubtype="0" fill="hold" grpId="0" nodeType="afterEffect">
                                  <p:stCondLst>
                                    <p:cond delay="0"/>
                                  </p:stCondLst>
                                  <p:childTnLst>
                                    <p:set>
                                      <p:cBhvr>
                                        <p:cTn id="196" dur="1" fill="hold">
                                          <p:stCondLst>
                                            <p:cond delay="0"/>
                                          </p:stCondLst>
                                        </p:cTn>
                                        <p:tgtEl>
                                          <p:spTgt spid="34">
                                            <p:txEl>
                                              <p:pRg st="0" end="0"/>
                                            </p:txEl>
                                          </p:spTgt>
                                        </p:tgtEl>
                                        <p:attrNameLst>
                                          <p:attrName>style.visibility</p:attrName>
                                        </p:attrNameLst>
                                      </p:cBhvr>
                                      <p:to>
                                        <p:strVal val="visible"/>
                                      </p:to>
                                    </p:set>
                                    <p:animEffect transition="in" filter="fade">
                                      <p:cBhvr>
                                        <p:cTn id="197" dur="500"/>
                                        <p:tgtEl>
                                          <p:spTgt spid="34">
                                            <p:txEl>
                                              <p:pRg st="0" end="0"/>
                                            </p:txEl>
                                          </p:spTgt>
                                        </p:tgtEl>
                                      </p:cBhvr>
                                    </p:animEffect>
                                  </p:childTnLst>
                                </p:cTn>
                              </p:par>
                              <p:par>
                                <p:cTn id="198" presetID="10" presetClass="entr" presetSubtype="0" fill="hold" grpId="0" nodeType="withEffect">
                                  <p:stCondLst>
                                    <p:cond delay="1000"/>
                                  </p:stCondLst>
                                  <p:childTnLst>
                                    <p:set>
                                      <p:cBhvr>
                                        <p:cTn id="199" dur="1" fill="hold">
                                          <p:stCondLst>
                                            <p:cond delay="0"/>
                                          </p:stCondLst>
                                        </p:cTn>
                                        <p:tgtEl>
                                          <p:spTgt spid="44"/>
                                        </p:tgtEl>
                                        <p:attrNameLst>
                                          <p:attrName>style.visibility</p:attrName>
                                        </p:attrNameLst>
                                      </p:cBhvr>
                                      <p:to>
                                        <p:strVal val="visible"/>
                                      </p:to>
                                    </p:set>
                                    <p:animEffect transition="in" filter="fade">
                                      <p:cBhvr>
                                        <p:cTn id="200"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P spid="8" grpId="0" animBg="1"/>
      <p:bldP spid="9" grpId="0" animBg="1"/>
      <p:bldP spid="10" grpId="0" animBg="1"/>
      <p:bldP spid="11" grpId="0" animBg="1"/>
      <p:bldP spid="12" grpId="0" animBg="1"/>
      <p:bldP spid="13" grpId="0" animBg="1"/>
      <p:bldP spid="32" grpId="0"/>
      <p:bldP spid="33" grpId="0" build="p">
        <p:tmplLst>
          <p:tmpl lvl="1">
            <p:tnLst>
              <p:par>
                <p:cTn presetID="2" presetClass="entr" presetSubtype="2" decel="100000" fill="hold" nodeType="withEffect">
                  <p:stCondLst>
                    <p:cond delay="1500"/>
                  </p:stCondLst>
                  <p:iterate type="wd">
                    <p:tmPct val="10000"/>
                  </p:iterate>
                  <p:childTnLst>
                    <p:set>
                      <p:cBhvr>
                        <p:cTn dur="1" fill="hold">
                          <p:stCondLst>
                            <p:cond delay="0"/>
                          </p:stCondLst>
                        </p:cTn>
                        <p:tgtEl>
                          <p:spTgt spid="33"/>
                        </p:tgtEl>
                        <p:attrNameLst>
                          <p:attrName>style.visibility</p:attrName>
                        </p:attrNameLst>
                      </p:cBhvr>
                      <p:to>
                        <p:strVal val="visible"/>
                      </p:to>
                    </p:set>
                    <p:anim calcmode="lin" valueType="num">
                      <p:cBhvr additive="base">
                        <p:cTn dur="750" fill="hold"/>
                        <p:tgtEl>
                          <p:spTgt spid="33"/>
                        </p:tgtEl>
                        <p:attrNameLst>
                          <p:attrName>ppt_x</p:attrName>
                        </p:attrNameLst>
                      </p:cBhvr>
                      <p:tavLst>
                        <p:tav tm="0">
                          <p:val>
                            <p:strVal val="1+#ppt_w/2"/>
                          </p:val>
                        </p:tav>
                        <p:tav tm="100000">
                          <p:val>
                            <p:strVal val="#ppt_x"/>
                          </p:val>
                        </p:tav>
                      </p:tavLst>
                    </p:anim>
                    <p:anim calcmode="lin" valueType="num">
                      <p:cBhvr additive="base">
                        <p:cTn dur="750" fill="hold"/>
                        <p:tgtEl>
                          <p:spTgt spid="33"/>
                        </p:tgtEl>
                        <p:attrNameLst>
                          <p:attrName>ppt_y</p:attrName>
                        </p:attrNameLst>
                      </p:cBhvr>
                      <p:tavLst>
                        <p:tav tm="0">
                          <p:val>
                            <p:strVal val="#ppt_y"/>
                          </p:val>
                        </p:tav>
                        <p:tav tm="100000">
                          <p:val>
                            <p:strVal val="#ppt_y"/>
                          </p:val>
                        </p:tav>
                      </p:tavLst>
                    </p:anim>
                  </p:childTnLst>
                </p:cTn>
              </p:par>
            </p:tnLst>
          </p:tmpl>
        </p:tmplLst>
      </p:bldP>
      <p:bldP spid="34" grpId="0" build="p">
        <p:tmplLst>
          <p:tmpl lvl="1">
            <p:tnLst>
              <p:par>
                <p:cTn presetID="10" presetClass="entr" presetSubtype="0"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fade">
                      <p:cBhvr>
                        <p:cTn dur="500"/>
                        <p:tgtEl>
                          <p:spTgt spid="34"/>
                        </p:tgtEl>
                      </p:cBhvr>
                    </p:animEffect>
                  </p:childTnLst>
                </p:cTn>
              </p:par>
            </p:tnLst>
          </p:tmpl>
        </p:tmplLst>
      </p:bldP>
      <p:bldP spid="39" grpId="0" animBg="1"/>
      <p:bldP spid="39" grpId="1" animBg="1"/>
      <p:bldP spid="40" grpId="0" animBg="1"/>
      <p:bldP spid="40" grpId="1" animBg="1"/>
      <p:bldP spid="41" grpId="0" animBg="1"/>
      <p:bldP spid="41" grpId="1" animBg="1"/>
      <p:bldP spid="42" grpId="0" animBg="1"/>
      <p:bldP spid="42" grpId="1" animBg="1"/>
      <p:bldP spid="44" grpId="0"/>
    </p:bld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タイトル 1"/>
          <p:cNvSpPr>
            <a:spLocks noGrp="1"/>
          </p:cNvSpPr>
          <p:nvPr>
            <p:ph type="ctrTitle" hasCustomPrompt="1"/>
          </p:nvPr>
        </p:nvSpPr>
        <p:spPr>
          <a:xfrm>
            <a:off x="1371481" y="3972857"/>
            <a:ext cx="15543451" cy="1585999"/>
          </a:xfrm>
        </p:spPr>
        <p:txBody>
          <a:bodyPr anchor="t">
            <a:noAutofit/>
          </a:bodyPr>
          <a:lstStyle>
            <a:lvl1pPr algn="ctr">
              <a:defRPr sz="9600" baseline="0">
                <a:solidFill>
                  <a:schemeClr val="accent3"/>
                </a:solidFill>
                <a:latin typeface="Route 159 UltraLight" pitchFamily="50" charset="0"/>
              </a:defRPr>
            </a:lvl1pPr>
          </a:lstStyle>
          <a:p>
            <a:r>
              <a:rPr kumimoji="1" lang="en-US" altLang="ja-JP" dirty="0"/>
              <a:t>TEXT GOES HERE</a:t>
            </a:r>
            <a:endParaRPr kumimoji="1" lang="ja-JP" altLang="en-US" dirty="0"/>
          </a:p>
        </p:txBody>
      </p:sp>
      <p:sp>
        <p:nvSpPr>
          <p:cNvPr id="3" name="サブタイトル 2"/>
          <p:cNvSpPr>
            <a:spLocks noGrp="1"/>
          </p:cNvSpPr>
          <p:nvPr>
            <p:ph type="subTitle" idx="1" hasCustomPrompt="1"/>
          </p:nvPr>
        </p:nvSpPr>
        <p:spPr>
          <a:xfrm>
            <a:off x="1366342" y="7112000"/>
            <a:ext cx="15553728" cy="2928044"/>
          </a:xfrm>
        </p:spPr>
        <p:txBody>
          <a:bodyPr anchor="b">
            <a:normAutofit/>
          </a:bodyPr>
          <a:lstStyle>
            <a:lvl1pPr marL="0" indent="0" algn="ctr">
              <a:buNone/>
              <a:defRPr sz="2000">
                <a:solidFill>
                  <a:schemeClr val="tx1">
                    <a:tint val="75000"/>
                  </a:schemeClr>
                </a:solidFill>
                <a:latin typeface="Open Sans Light" panose="020B0306030504020204" pitchFamily="34" charset="0"/>
                <a:cs typeface="Open Sans Light" panose="020B0306030504020204" pitchFamily="34" charset="0"/>
              </a:defRPr>
            </a:lvl1pPr>
            <a:lvl2pPr marL="816376" indent="0" algn="ctr">
              <a:buNone/>
              <a:defRPr>
                <a:solidFill>
                  <a:schemeClr val="tx1">
                    <a:tint val="75000"/>
                  </a:schemeClr>
                </a:solidFill>
              </a:defRPr>
            </a:lvl2pPr>
            <a:lvl3pPr marL="1632753" indent="0" algn="ctr">
              <a:buNone/>
              <a:defRPr>
                <a:solidFill>
                  <a:schemeClr val="tx1">
                    <a:tint val="75000"/>
                  </a:schemeClr>
                </a:solidFill>
              </a:defRPr>
            </a:lvl3pPr>
            <a:lvl4pPr marL="2449129" indent="0" algn="ctr">
              <a:buNone/>
              <a:defRPr>
                <a:solidFill>
                  <a:schemeClr val="tx1">
                    <a:tint val="75000"/>
                  </a:schemeClr>
                </a:solidFill>
              </a:defRPr>
            </a:lvl4pPr>
            <a:lvl5pPr marL="3265505" indent="0" algn="ctr">
              <a:buNone/>
              <a:defRPr>
                <a:solidFill>
                  <a:schemeClr val="tx1">
                    <a:tint val="75000"/>
                  </a:schemeClr>
                </a:solidFill>
              </a:defRPr>
            </a:lvl5pPr>
            <a:lvl6pPr marL="4081882" indent="0" algn="ctr">
              <a:buNone/>
              <a:defRPr>
                <a:solidFill>
                  <a:schemeClr val="tx1">
                    <a:tint val="75000"/>
                  </a:schemeClr>
                </a:solidFill>
              </a:defRPr>
            </a:lvl6pPr>
            <a:lvl7pPr marL="4898258" indent="0" algn="ctr">
              <a:buNone/>
              <a:defRPr>
                <a:solidFill>
                  <a:schemeClr val="tx1">
                    <a:tint val="75000"/>
                  </a:schemeClr>
                </a:solidFill>
              </a:defRPr>
            </a:lvl7pPr>
            <a:lvl8pPr marL="5714634" indent="0" algn="ctr">
              <a:buNone/>
              <a:defRPr>
                <a:solidFill>
                  <a:schemeClr val="tx1">
                    <a:tint val="75000"/>
                  </a:schemeClr>
                </a:solidFill>
              </a:defRPr>
            </a:lvl8pPr>
            <a:lvl9pPr marL="6531011" indent="0" algn="ctr">
              <a:buNone/>
              <a:defRPr>
                <a:solidFill>
                  <a:schemeClr val="tx1">
                    <a:tint val="75000"/>
                  </a:schemeClr>
                </a:solidFill>
              </a:defRPr>
            </a:lvl9pPr>
          </a:lstStyle>
          <a:p>
            <a:r>
              <a:rPr kumimoji="1" lang="en-US" altLang="ja-JP" dirty="0"/>
              <a:t>Information</a:t>
            </a:r>
            <a:endParaRPr kumimoji="1" lang="ja-JP" altLang="en-US" dirty="0"/>
          </a:p>
        </p:txBody>
      </p:sp>
      <p:sp>
        <p:nvSpPr>
          <p:cNvPr id="9" name="テキスト プレースホルダー 8"/>
          <p:cNvSpPr>
            <a:spLocks noGrp="1"/>
          </p:cNvSpPr>
          <p:nvPr>
            <p:ph type="body" sz="quarter" idx="10" hasCustomPrompt="1"/>
          </p:nvPr>
        </p:nvSpPr>
        <p:spPr>
          <a:xfrm>
            <a:off x="1366342" y="5503590"/>
            <a:ext cx="15553728" cy="864046"/>
          </a:xfrm>
        </p:spPr>
        <p:txBody>
          <a:bodyPr anchor="b">
            <a:noAutofit/>
          </a:bodyPr>
          <a:lstStyle>
            <a:lvl1pPr algn="ctr">
              <a:defRPr sz="4000">
                <a:solidFill>
                  <a:schemeClr val="tx2"/>
                </a:solidFill>
                <a:latin typeface="Route 159 UltraLight" pitchFamily="50" charset="0"/>
              </a:defRPr>
            </a:lvl1pPr>
          </a:lstStyle>
          <a:p>
            <a:pPr lvl="0"/>
            <a:r>
              <a:rPr kumimoji="1" lang="en-US" altLang="ja-JP" dirty="0"/>
              <a:t>Subtitle goes here</a:t>
            </a:r>
            <a:endParaRPr kumimoji="1" lang="ja-JP" altLang="en-US" dirty="0"/>
          </a:p>
        </p:txBody>
      </p:sp>
      <p:grpSp>
        <p:nvGrpSpPr>
          <p:cNvPr id="6" name="グループ化 5"/>
          <p:cNvGrpSpPr/>
          <p:nvPr userDrawn="1"/>
        </p:nvGrpSpPr>
        <p:grpSpPr>
          <a:xfrm>
            <a:off x="8595214" y="6644399"/>
            <a:ext cx="1088138" cy="188527"/>
            <a:chOff x="8595214" y="6592642"/>
            <a:chExt cx="1088138" cy="188527"/>
          </a:xfrm>
        </p:grpSpPr>
        <p:sp>
          <p:nvSpPr>
            <p:cNvPr id="24" name="円/楕円 23"/>
            <p:cNvSpPr/>
            <p:nvPr userDrawn="1"/>
          </p:nvSpPr>
          <p:spPr>
            <a:xfrm>
              <a:off x="9048943"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8595214"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9494825" y="6592642"/>
              <a:ext cx="188527" cy="188527"/>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grpSp>
      <p:sp>
        <p:nvSpPr>
          <p:cNvPr id="10" name="Ellipse 9">
            <a:extLst>
              <a:ext uri="{FF2B5EF4-FFF2-40B4-BE49-F238E27FC236}">
                <a16:creationId xmlns:a16="http://schemas.microsoft.com/office/drawing/2014/main" id="{568F450B-F659-4019-B547-9BC32F0E2547}"/>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1" name="スライド番号プレースホルダー 5">
            <a:extLst>
              <a:ext uri="{FF2B5EF4-FFF2-40B4-BE49-F238E27FC236}">
                <a16:creationId xmlns:a16="http://schemas.microsoft.com/office/drawing/2014/main" id="{865D09A7-B90A-4D4E-A2B2-7264C901C627}"/>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1442918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afterEffect">
                                  <p:stCondLst>
                                    <p:cond delay="0"/>
                                  </p:stCondLst>
                                  <p:iterate type="wd">
                                    <p:tmPct val="10000"/>
                                  </p:iterate>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additive="base">
                                        <p:cTn id="7" dur="75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8" dur="750" fill="hold"/>
                                        <p:tgtEl>
                                          <p:spTgt spid="9">
                                            <p:txEl>
                                              <p:pRg st="0" end="0"/>
                                            </p:txEl>
                                          </p:spTgt>
                                        </p:tgtEl>
                                        <p:attrNameLst>
                                          <p:attrName>ppt_y</p:attrName>
                                        </p:attrNameLst>
                                      </p:cBhvr>
                                      <p:tavLst>
                                        <p:tav tm="0">
                                          <p:val>
                                            <p:strVal val="#ppt_y"/>
                                          </p:val>
                                        </p:tav>
                                        <p:tav tm="100000">
                                          <p:val>
                                            <p:strVal val="#ppt_y"/>
                                          </p:val>
                                        </p:tav>
                                      </p:tavLst>
                                    </p:anim>
                                  </p:childTnLst>
                                </p:cTn>
                              </p:par>
                              <p:par>
                                <p:cTn id="9" presetID="2" presetClass="entr" presetSubtype="3" decel="100000" fill="hold" grpId="0" nodeType="withEffect">
                                  <p:stCondLst>
                                    <p:cond delay="0"/>
                                  </p:stCondLst>
                                  <p:iterate type="wd">
                                    <p:tmPct val="10000"/>
                                  </p:iterate>
                                  <p:childTnLst>
                                    <p:set>
                                      <p:cBhvr>
                                        <p:cTn id="10" dur="1" fill="hold">
                                          <p:stCondLst>
                                            <p:cond delay="0"/>
                                          </p:stCondLst>
                                        </p:cTn>
                                        <p:tgtEl>
                                          <p:spTgt spid="2"/>
                                        </p:tgtEl>
                                        <p:attrNameLst>
                                          <p:attrName>style.visibility</p:attrName>
                                        </p:attrNameLst>
                                      </p:cBhvr>
                                      <p:to>
                                        <p:strVal val="visible"/>
                                      </p:to>
                                    </p:set>
                                    <p:anim calcmode="lin" valueType="num">
                                      <p:cBhvr additive="base">
                                        <p:cTn id="11" dur="750" fill="hold"/>
                                        <p:tgtEl>
                                          <p:spTgt spid="2"/>
                                        </p:tgtEl>
                                        <p:attrNameLst>
                                          <p:attrName>ppt_x</p:attrName>
                                        </p:attrNameLst>
                                      </p:cBhvr>
                                      <p:tavLst>
                                        <p:tav tm="0">
                                          <p:val>
                                            <p:strVal val="1+#ppt_w/2"/>
                                          </p:val>
                                        </p:tav>
                                        <p:tav tm="100000">
                                          <p:val>
                                            <p:strVal val="#ppt_x"/>
                                          </p:val>
                                        </p:tav>
                                      </p:tavLst>
                                    </p:anim>
                                    <p:anim calcmode="lin" valueType="num">
                                      <p:cBhvr additive="base">
                                        <p:cTn id="12" dur="75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900"/>
                            </p:stCondLst>
                            <p:childTnLst>
                              <p:par>
                                <p:cTn id="14" presetID="10" presetClass="entr" presetSubtype="0" fill="hold"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par>
                          <p:cTn id="17" fill="hold">
                            <p:stCondLst>
                              <p:cond delay="1900"/>
                            </p:stCondLst>
                            <p:childTnLst>
                              <p:par>
                                <p:cTn id="18" presetID="10" presetClass="entr" presetSubtype="0" fill="hold" grpId="0" nodeType="afterEffect">
                                  <p:stCondLst>
                                    <p:cond delay="0"/>
                                  </p:stCondLst>
                                  <p:childTnLst>
                                    <p:set>
                                      <p:cBhvr>
                                        <p:cTn id="19" dur="1" fill="hold">
                                          <p:stCondLst>
                                            <p:cond delay="0"/>
                                          </p:stCondLst>
                                        </p:cTn>
                                        <p:tgtEl>
                                          <p:spTgt spid="3">
                                            <p:txEl>
                                              <p:pRg st="0" end="0"/>
                                            </p:txEl>
                                          </p:spTgt>
                                        </p:tgtEl>
                                        <p:attrNameLst>
                                          <p:attrName>style.visibility</p:attrName>
                                        </p:attrNameLst>
                                      </p:cBhvr>
                                      <p:to>
                                        <p:strVal val="visible"/>
                                      </p:to>
                                    </p:set>
                                    <p:animEffect transition="in" filter="fade">
                                      <p:cBhvr>
                                        <p:cTn id="20" dur="500"/>
                                        <p:tgtEl>
                                          <p:spTgt spid="3">
                                            <p:txEl>
                                              <p:pRg st="0" end="0"/>
                                            </p:txEl>
                                          </p:spTgt>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tmplLst>
          <p:tmpl lvl="1">
            <p:tnLst>
              <p:par>
                <p:cTn presetID="10" presetClass="entr" presetSubtype="0" fill="hold" nodeType="afterEffect">
                  <p:stCondLst>
                    <p:cond delay="0"/>
                  </p:stCondLst>
                  <p:childTnLst>
                    <p:set>
                      <p:cBhvr>
                        <p:cTn presetID="59" presetClass="entr" dur="1" fill="hold">
                          <p:stCondLst>
                            <p:cond delay="0"/>
                          </p:stCondLst>
                        </p:cTn>
                        <p:tgtEl>
                          <p:spTgt spid="3"/>
                        </p:tgtEl>
                        <p:attrNameLst>
                          <p:attrName>style.visibility</p:attrName>
                        </p:attrNameLst>
                      </p:cBhvr>
                      <p:to>
                        <p:strVal val="visible"/>
                      </p:to>
                    </p:set>
                    <p:animEffect transition="in" filter="fade">
                      <p:cBhvr>
                        <p:cTn dur="500"/>
                        <p:tgtEl>
                          <p:spTgt spid="3"/>
                        </p:tgtEl>
                      </p:cBhvr>
                    </p:animEffect>
                  </p:childTnLst>
                </p:cTn>
              </p:par>
            </p:tnLst>
          </p:tmpl>
        </p:tmplLst>
      </p:bldP>
      <p:bldP spid="9"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ppt_y"/>
                          </p:val>
                        </p:tav>
                        <p:tav tm="100000">
                          <p:val>
                            <p:strVal val="#ppt_y"/>
                          </p:val>
                        </p:tav>
                      </p:tavLst>
                    </p:anim>
                  </p:childTnLst>
                </p:cTn>
              </p:par>
            </p:tnLst>
          </p:tmpl>
        </p:tmplLst>
      </p:bldP>
      <p:bldP spid="11" grpId="0"/>
    </p:bld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Break 1">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649736"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502246"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7594055" y="6766640"/>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7577521" y="7951812"/>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610258"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3457832"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865661"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431238" y="8298184"/>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2086422" y="1872979"/>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072937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12"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0-#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12" decel="100000" fill="hold" grpId="0" nodeType="withEffect">
                                  <p:stCondLst>
                                    <p:cond delay="10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750" fill="hold"/>
                                        <p:tgtEl>
                                          <p:spTgt spid="7"/>
                                        </p:tgtEl>
                                        <p:attrNameLst>
                                          <p:attrName>ppt_x</p:attrName>
                                        </p:attrNameLst>
                                      </p:cBhvr>
                                      <p:tavLst>
                                        <p:tav tm="0">
                                          <p:val>
                                            <p:strVal val="0-#ppt_w/2"/>
                                          </p:val>
                                        </p:tav>
                                        <p:tav tm="100000">
                                          <p:val>
                                            <p:strVal val="#ppt_x"/>
                                          </p:val>
                                        </p:tav>
                                      </p:tavLst>
                                    </p:anim>
                                    <p:anim calcmode="lin" valueType="num">
                                      <p:cBhvr additive="base">
                                        <p:cTn id="21" dur="750" fill="hold"/>
                                        <p:tgtEl>
                                          <p:spTgt spid="7"/>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12" decel="100000" fill="hold" grpId="0" nodeType="withEffect">
                                  <p:stCondLst>
                                    <p:cond delay="100"/>
                                  </p:stCondLst>
                                  <p:childTnLst>
                                    <p:set>
                                      <p:cBhvr>
                                        <p:cTn id="28" dur="1" fill="hold">
                                          <p:stCondLst>
                                            <p:cond delay="0"/>
                                          </p:stCondLst>
                                        </p:cTn>
                                        <p:tgtEl>
                                          <p:spTgt spid="11"/>
                                        </p:tgtEl>
                                        <p:attrNameLst>
                                          <p:attrName>style.visibility</p:attrName>
                                        </p:attrNameLst>
                                      </p:cBhvr>
                                      <p:to>
                                        <p:strVal val="visible"/>
                                      </p:to>
                                    </p:set>
                                    <p:anim calcmode="lin" valueType="num">
                                      <p:cBhvr additive="base">
                                        <p:cTn id="29" dur="750" fill="hold"/>
                                        <p:tgtEl>
                                          <p:spTgt spid="11"/>
                                        </p:tgtEl>
                                        <p:attrNameLst>
                                          <p:attrName>ppt_x</p:attrName>
                                        </p:attrNameLst>
                                      </p:cBhvr>
                                      <p:tavLst>
                                        <p:tav tm="0">
                                          <p:val>
                                            <p:strVal val="0-#ppt_w/2"/>
                                          </p:val>
                                        </p:tav>
                                        <p:tav tm="100000">
                                          <p:val>
                                            <p:strVal val="#ppt_x"/>
                                          </p:val>
                                        </p:tav>
                                      </p:tavLst>
                                    </p:anim>
                                    <p:anim calcmode="lin" valueType="num">
                                      <p:cBhvr additive="base">
                                        <p:cTn id="30" dur="750" fill="hold"/>
                                        <p:tgtEl>
                                          <p:spTgt spid="11"/>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12"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0-#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45" presetClass="entr" presetSubtype="0" fill="hold" grpId="1" nodeType="withEffect">
                                  <p:stCondLst>
                                    <p:cond delay="30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750"/>
                                        <p:tgtEl>
                                          <p:spTgt spid="9"/>
                                        </p:tgtEl>
                                      </p:cBhvr>
                                    </p:animEffect>
                                    <p:anim calcmode="lin" valueType="num">
                                      <p:cBhvr>
                                        <p:cTn id="43" dur="750" fill="hold"/>
                                        <p:tgtEl>
                                          <p:spTgt spid="9"/>
                                        </p:tgtEl>
                                        <p:attrNameLst>
                                          <p:attrName>ppt_w</p:attrName>
                                        </p:attrNameLst>
                                      </p:cBhvr>
                                      <p:tavLst>
                                        <p:tav tm="0" fmla="#ppt_w*sin(2.5*pi*$)">
                                          <p:val>
                                            <p:fltVal val="0"/>
                                          </p:val>
                                        </p:tav>
                                        <p:tav tm="100000">
                                          <p:val>
                                            <p:fltVal val="1"/>
                                          </p:val>
                                        </p:tav>
                                      </p:tavLst>
                                    </p:anim>
                                    <p:anim calcmode="lin" valueType="num">
                                      <p:cBhvr>
                                        <p:cTn id="44" dur="750" fill="hold"/>
                                        <p:tgtEl>
                                          <p:spTgt spid="9"/>
                                        </p:tgtEl>
                                        <p:attrNameLst>
                                          <p:attrName>ppt_h</p:attrName>
                                        </p:attrNameLst>
                                      </p:cBhvr>
                                      <p:tavLst>
                                        <p:tav tm="0">
                                          <p:val>
                                            <p:strVal val="#ppt_h"/>
                                          </p:val>
                                        </p:tav>
                                        <p:tav tm="100000">
                                          <p:val>
                                            <p:strVal val="#ppt_h"/>
                                          </p:val>
                                        </p:tav>
                                      </p:tavLst>
                                    </p:anim>
                                  </p:childTnLst>
                                </p:cTn>
                              </p:par>
                              <p:par>
                                <p:cTn id="45" presetID="2" presetClass="entr" presetSubtype="12" decel="100000" fill="hold" grpId="0" nodeType="withEffect">
                                  <p:stCondLst>
                                    <p:cond delay="300"/>
                                  </p:stCondLst>
                                  <p:childTnLst>
                                    <p:set>
                                      <p:cBhvr>
                                        <p:cTn id="46" dur="1" fill="hold">
                                          <p:stCondLst>
                                            <p:cond delay="0"/>
                                          </p:stCondLst>
                                        </p:cTn>
                                        <p:tgtEl>
                                          <p:spTgt spid="9"/>
                                        </p:tgtEl>
                                        <p:attrNameLst>
                                          <p:attrName>style.visibility</p:attrName>
                                        </p:attrNameLst>
                                      </p:cBhvr>
                                      <p:to>
                                        <p:strVal val="visible"/>
                                      </p:to>
                                    </p:set>
                                    <p:anim calcmode="lin" valueType="num">
                                      <p:cBhvr additive="base">
                                        <p:cTn id="47" dur="750" fill="hold"/>
                                        <p:tgtEl>
                                          <p:spTgt spid="9"/>
                                        </p:tgtEl>
                                        <p:attrNameLst>
                                          <p:attrName>ppt_x</p:attrName>
                                        </p:attrNameLst>
                                      </p:cBhvr>
                                      <p:tavLst>
                                        <p:tav tm="0">
                                          <p:val>
                                            <p:strVal val="0-#ppt_w/2"/>
                                          </p:val>
                                        </p:tav>
                                        <p:tav tm="100000">
                                          <p:val>
                                            <p:strVal val="#ppt_x"/>
                                          </p:val>
                                        </p:tav>
                                      </p:tavLst>
                                    </p:anim>
                                    <p:anim calcmode="lin" valueType="num">
                                      <p:cBhvr additive="base">
                                        <p:cTn id="48" dur="750" fill="hold"/>
                                        <p:tgtEl>
                                          <p:spTgt spid="9"/>
                                        </p:tgtEl>
                                        <p:attrNameLst>
                                          <p:attrName>ppt_y</p:attrName>
                                        </p:attrNameLst>
                                      </p:cBhvr>
                                      <p:tavLst>
                                        <p:tav tm="0">
                                          <p:val>
                                            <p:strVal val="1+#ppt_h/2"/>
                                          </p:val>
                                        </p:tav>
                                        <p:tav tm="100000">
                                          <p:val>
                                            <p:strVal val="#ppt_y"/>
                                          </p:val>
                                        </p:tav>
                                      </p:tavLst>
                                    </p:anim>
                                  </p:childTnLst>
                                </p:cTn>
                              </p:par>
                              <p:par>
                                <p:cTn id="49" presetID="2" presetClass="entr" presetSubtype="12"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0-#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12"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0-#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750"/>
                                        <p:tgtEl>
                                          <p:spTgt spid="13"/>
                                        </p:tgtEl>
                                      </p:cBhvr>
                                    </p:animEffect>
                                  </p:childTnLst>
                                </p:cTn>
                              </p:par>
                            </p:childTnLst>
                          </p:cTn>
                        </p:par>
                        <p:par>
                          <p:cTn id="66" fill="hold">
                            <p:stCondLst>
                              <p:cond delay="2500"/>
                            </p:stCondLst>
                            <p:childTnLst>
                              <p:par>
                                <p:cTn id="67" presetID="2" presetClass="entr" presetSubtype="12"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750" fill="hold"/>
                                        <p:tgtEl>
                                          <p:spTgt spid="14">
                                            <p:txEl>
                                              <p:pRg st="0" end="0"/>
                                            </p:txEl>
                                          </p:spTgt>
                                        </p:tgtEl>
                                        <p:attrNameLst>
                                          <p:attrName>ppt_x</p:attrName>
                                        </p:attrNameLst>
                                      </p:cBhvr>
                                      <p:tavLst>
                                        <p:tav tm="0">
                                          <p:val>
                                            <p:strVal val="0-#ppt_w/2"/>
                                          </p:val>
                                        </p:tav>
                                        <p:tav tm="100000">
                                          <p:val>
                                            <p:strVal val="#ppt_x"/>
                                          </p:val>
                                        </p:tav>
                                      </p:tavLst>
                                    </p:anim>
                                    <p:anim calcmode="lin" valueType="num">
                                      <p:cBhvr additive="base">
                                        <p:cTn id="70" dur="75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12"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0-#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12"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0-#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12"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0-#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12"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0-#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12"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0-#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12"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750" fill="hold"/>
                        <p:tgtEl>
                          <p:spTgt spid="14"/>
                        </p:tgtEl>
                        <p:attrNameLst>
                          <p:attrName>ppt_x</p:attrName>
                        </p:attrNameLst>
                      </p:cBhvr>
                      <p:tavLst>
                        <p:tav tm="0">
                          <p:val>
                            <p:strVal val="0-#ppt_w/2"/>
                          </p:val>
                        </p:tav>
                        <p:tav tm="100000">
                          <p:val>
                            <p:strVal val="#ppt_x"/>
                          </p:val>
                        </p:tav>
                      </p:tavLst>
                    </p:anim>
                    <p:anim calcmode="lin" valueType="num">
                      <p:cBhvr additive="base">
                        <p:cTn dur="75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12"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0-#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12"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Break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18286413" cy="10287000"/>
          </a:xfrm>
          <a:solidFill>
            <a:schemeClr val="bg1">
              <a:lumMod val="95000"/>
            </a:schemeClr>
          </a:solidFill>
        </p:spPr>
        <p:txBody>
          <a:bodyPr/>
          <a:lstStyle>
            <a:lvl1pPr>
              <a:defRPr/>
            </a:lvl1pPr>
          </a:lstStyle>
          <a:p>
            <a:r>
              <a:rPr kumimoji="1" lang="en-US" altLang="ja-JP" dirty="0"/>
              <a:t>Add an image</a:t>
            </a:r>
            <a:endParaRPr kumimoji="1" lang="ja-JP" altLang="en-US" dirty="0"/>
          </a:p>
        </p:txBody>
      </p:sp>
      <p:sp>
        <p:nvSpPr>
          <p:cNvPr id="6" name="テキスト プレースホルダー 5"/>
          <p:cNvSpPr>
            <a:spLocks noGrp="1"/>
          </p:cNvSpPr>
          <p:nvPr>
            <p:ph type="body" sz="quarter" idx="11" hasCustomPrompt="1"/>
          </p:nvPr>
        </p:nvSpPr>
        <p:spPr>
          <a:xfrm>
            <a:off x="10799390" y="2911252"/>
            <a:ext cx="6768554" cy="6768554"/>
          </a:xfrm>
          <a:prstGeom prst="ellipse">
            <a:avLst/>
          </a:prstGeom>
          <a:solidFill>
            <a:schemeClr val="accent1">
              <a:alpha val="80000"/>
            </a:schemeClr>
          </a:solidFill>
        </p:spPr>
        <p:txBody>
          <a:bodyPr/>
          <a:lstStyle/>
          <a:p>
            <a:pPr lvl="0"/>
            <a:r>
              <a:rPr kumimoji="1" lang="en-US" altLang="ja-JP" dirty="0"/>
              <a:t> </a:t>
            </a:r>
            <a:endParaRPr kumimoji="1" lang="ja-JP" altLang="en-US" dirty="0"/>
          </a:p>
        </p:txBody>
      </p:sp>
      <p:sp>
        <p:nvSpPr>
          <p:cNvPr id="7" name="テキスト プレースホルダー 5"/>
          <p:cNvSpPr>
            <a:spLocks noGrp="1"/>
          </p:cNvSpPr>
          <p:nvPr>
            <p:ph type="body" sz="quarter" idx="12" hasCustomPrompt="1"/>
          </p:nvPr>
        </p:nvSpPr>
        <p:spPr>
          <a:xfrm>
            <a:off x="16488022" y="2263180"/>
            <a:ext cx="1440160" cy="1440160"/>
          </a:xfrm>
          <a:prstGeom prst="ellipse">
            <a:avLst/>
          </a:prstGeom>
          <a:solidFill>
            <a:schemeClr val="accent3">
              <a:alpha val="80000"/>
            </a:schemeClr>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8" name="テキスト プレースホルダー 5"/>
          <p:cNvSpPr>
            <a:spLocks noGrp="1"/>
          </p:cNvSpPr>
          <p:nvPr>
            <p:ph type="body" sz="quarter" idx="13" hasCustomPrompt="1"/>
          </p:nvPr>
        </p:nvSpPr>
        <p:spPr>
          <a:xfrm>
            <a:off x="6766942" y="7779029"/>
            <a:ext cx="936104" cy="936104"/>
          </a:xfrm>
          <a:prstGeom prst="ellipse">
            <a:avLst/>
          </a:prstGeom>
          <a:solidFill>
            <a:schemeClr val="accent2">
              <a:alpha val="80000"/>
            </a:schemeClr>
          </a:solidFill>
        </p:spPr>
        <p:txBody>
          <a:bodyPr/>
          <a:lstStyle/>
          <a:p>
            <a:pPr lvl="0"/>
            <a:r>
              <a:rPr kumimoji="1" lang="en-US" altLang="ja-JP" dirty="0"/>
              <a:t> </a:t>
            </a:r>
            <a:endParaRPr kumimoji="1" lang="ja-JP" altLang="en-US" dirty="0"/>
          </a:p>
        </p:txBody>
      </p:sp>
      <p:sp>
        <p:nvSpPr>
          <p:cNvPr id="9" name="テキスト プレースホルダー 5"/>
          <p:cNvSpPr>
            <a:spLocks noGrp="1"/>
          </p:cNvSpPr>
          <p:nvPr>
            <p:ph type="body" sz="quarter" idx="14" hasCustomPrompt="1"/>
          </p:nvPr>
        </p:nvSpPr>
        <p:spPr>
          <a:xfrm>
            <a:off x="8207102" y="8295804"/>
            <a:ext cx="1403177" cy="1403177"/>
          </a:xfrm>
          <a:prstGeom prst="ellipse">
            <a:avLst/>
          </a:prstGeom>
          <a:solidFill>
            <a:schemeClr val="accent5">
              <a:alpha val="80000"/>
            </a:schemeClr>
          </a:solidFill>
        </p:spPr>
        <p:txBody>
          <a:bodyPr/>
          <a:lstStyle/>
          <a:p>
            <a:pPr lvl="0"/>
            <a:r>
              <a:rPr kumimoji="1" lang="en-US" altLang="ja-JP" dirty="0"/>
              <a:t> </a:t>
            </a:r>
            <a:endParaRPr kumimoji="1" lang="ja-JP" altLang="en-US" dirty="0"/>
          </a:p>
        </p:txBody>
      </p:sp>
      <p:sp>
        <p:nvSpPr>
          <p:cNvPr id="11" name="テキスト プレースホルダー 10"/>
          <p:cNvSpPr>
            <a:spLocks noGrp="1"/>
          </p:cNvSpPr>
          <p:nvPr>
            <p:ph type="body" sz="quarter" idx="15" hasCustomPrompt="1"/>
          </p:nvPr>
        </p:nvSpPr>
        <p:spPr>
          <a:xfrm>
            <a:off x="16596034" y="2263180"/>
            <a:ext cx="1224136" cy="1440160"/>
          </a:xfrm>
        </p:spPr>
        <p:txBody>
          <a:bodyPr anchor="ctr">
            <a:noAutofit/>
          </a:bodyPr>
          <a:lstStyle>
            <a:lvl1pPr algn="ctr">
              <a:defRPr sz="5400">
                <a:solidFill>
                  <a:schemeClr val="bg1"/>
                </a:solidFill>
                <a:latin typeface="Open Sans Semibold" panose="020B0706030804020204" pitchFamily="34" charset="0"/>
                <a:cs typeface="Open Sans Semibold" panose="020B0706030804020204" pitchFamily="34" charset="0"/>
              </a:defRPr>
            </a:lvl1pPr>
          </a:lstStyle>
          <a:p>
            <a:pPr lvl="0"/>
            <a:r>
              <a:rPr kumimoji="1" lang="en-US" altLang="ja-JP" dirty="0"/>
              <a:t>9</a:t>
            </a:r>
            <a:endParaRPr kumimoji="1" lang="ja-JP" altLang="en-US" dirty="0"/>
          </a:p>
        </p:txBody>
      </p:sp>
      <p:sp>
        <p:nvSpPr>
          <p:cNvPr id="13" name="図プレースホルダー 12"/>
          <p:cNvSpPr>
            <a:spLocks noGrp="1"/>
          </p:cNvSpPr>
          <p:nvPr>
            <p:ph type="pic" sz="quarter" idx="16" hasCustomPrompt="1"/>
          </p:nvPr>
        </p:nvSpPr>
        <p:spPr>
          <a:xfrm>
            <a:off x="13607486" y="5143872"/>
            <a:ext cx="1152363" cy="1152363"/>
          </a:xfrm>
        </p:spPr>
        <p:txBody>
          <a:bodyPr/>
          <a:lstStyle>
            <a:lvl1pPr>
              <a:defRPr/>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17" hasCustomPrompt="1"/>
          </p:nvPr>
        </p:nvSpPr>
        <p:spPr>
          <a:xfrm>
            <a:off x="11015315" y="6439644"/>
            <a:ext cx="6336704" cy="1008112"/>
          </a:xfrm>
        </p:spPr>
        <p:txBody>
          <a:bodyPr anchor="ctr">
            <a:normAutofit/>
          </a:bodyPr>
          <a:lstStyle>
            <a:lvl1pPr algn="ctr">
              <a:defRPr sz="4400" baseline="0">
                <a:solidFill>
                  <a:schemeClr val="bg1"/>
                </a:solidFill>
                <a:latin typeface="Route 159 Light" pitchFamily="50" charset="0"/>
              </a:defRPr>
            </a:lvl1pPr>
          </a:lstStyle>
          <a:p>
            <a:pPr lvl="0"/>
            <a:r>
              <a:rPr kumimoji="1" lang="en-US" altLang="ja-JP" dirty="0"/>
              <a:t>Text goes here</a:t>
            </a:r>
            <a:endParaRPr kumimoji="1" lang="ja-JP" altLang="en-US" dirty="0"/>
          </a:p>
        </p:txBody>
      </p:sp>
      <p:sp>
        <p:nvSpPr>
          <p:cNvPr id="16" name="テキスト プレースホルダー 5"/>
          <p:cNvSpPr>
            <a:spLocks noGrp="1"/>
          </p:cNvSpPr>
          <p:nvPr>
            <p:ph type="body" sz="quarter" idx="18" hasCustomPrompt="1"/>
          </p:nvPr>
        </p:nvSpPr>
        <p:spPr>
          <a:xfrm>
            <a:off x="9610279" y="7186443"/>
            <a:ext cx="1185172" cy="1185172"/>
          </a:xfrm>
          <a:prstGeom prst="ellipse">
            <a:avLst/>
          </a:prstGeom>
          <a:solidFill>
            <a:schemeClr val="accent6">
              <a:alpha val="80000"/>
            </a:schemeClr>
          </a:solidFill>
        </p:spPr>
        <p:txBody>
          <a:bodyPr/>
          <a:lstStyle/>
          <a:p>
            <a:pPr lvl="0"/>
            <a:r>
              <a:rPr kumimoji="1" lang="en-US" altLang="ja-JP" dirty="0"/>
              <a:t> </a:t>
            </a:r>
            <a:endParaRPr kumimoji="1" lang="ja-JP" altLang="en-US" dirty="0"/>
          </a:p>
        </p:txBody>
      </p:sp>
      <p:sp>
        <p:nvSpPr>
          <p:cNvPr id="17" name="テキスト プレースホルダー 5"/>
          <p:cNvSpPr>
            <a:spLocks noGrp="1"/>
          </p:cNvSpPr>
          <p:nvPr>
            <p:ph type="body" sz="quarter" idx="19" hasCustomPrompt="1"/>
          </p:nvPr>
        </p:nvSpPr>
        <p:spPr>
          <a:xfrm>
            <a:off x="15695935" y="1436231"/>
            <a:ext cx="792087" cy="792087"/>
          </a:xfrm>
          <a:prstGeom prst="ellipse">
            <a:avLst/>
          </a:prstGeom>
          <a:solidFill>
            <a:schemeClr val="accent4">
              <a:alpha val="80000"/>
            </a:schemeClr>
          </a:solidFill>
        </p:spPr>
        <p:txBody>
          <a:bodyPr/>
          <a:lstStyle/>
          <a:p>
            <a:pPr lvl="0"/>
            <a:r>
              <a:rPr kumimoji="1" lang="en-US" altLang="ja-JP" dirty="0"/>
              <a:t> </a:t>
            </a:r>
            <a:endParaRPr kumimoji="1" lang="ja-JP" altLang="en-US" dirty="0"/>
          </a:p>
        </p:txBody>
      </p:sp>
    </p:spTree>
    <p:extLst>
      <p:ext uri="{BB962C8B-B14F-4D97-AF65-F5344CB8AC3E}">
        <p14:creationId xmlns:p14="http://schemas.microsoft.com/office/powerpoint/2010/main" val="4821148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par>
                          <p:cTn id="8" fill="hold">
                            <p:stCondLst>
                              <p:cond delay="500"/>
                            </p:stCondLst>
                            <p:childTnLst>
                              <p:par>
                                <p:cTn id="9" presetID="2" presetClass="entr" presetSubtype="6" decel="10000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750" fill="hold"/>
                                        <p:tgtEl>
                                          <p:spTgt spid="17"/>
                                        </p:tgtEl>
                                        <p:attrNameLst>
                                          <p:attrName>ppt_x</p:attrName>
                                        </p:attrNameLst>
                                      </p:cBhvr>
                                      <p:tavLst>
                                        <p:tav tm="0">
                                          <p:val>
                                            <p:strVal val="1+#ppt_w/2"/>
                                          </p:val>
                                        </p:tav>
                                        <p:tav tm="100000">
                                          <p:val>
                                            <p:strVal val="#ppt_x"/>
                                          </p:val>
                                        </p:tav>
                                      </p:tavLst>
                                    </p:anim>
                                    <p:anim calcmode="lin" valueType="num">
                                      <p:cBhvr additive="base">
                                        <p:cTn id="12" dur="750" fill="hold"/>
                                        <p:tgtEl>
                                          <p:spTgt spid="17"/>
                                        </p:tgtEl>
                                        <p:attrNameLst>
                                          <p:attrName>ppt_y</p:attrName>
                                        </p:attrNameLst>
                                      </p:cBhvr>
                                      <p:tavLst>
                                        <p:tav tm="0">
                                          <p:val>
                                            <p:strVal val="1+#ppt_h/2"/>
                                          </p:val>
                                        </p:tav>
                                        <p:tav tm="100000">
                                          <p:val>
                                            <p:strVal val="#ppt_y"/>
                                          </p:val>
                                        </p:tav>
                                      </p:tavLst>
                                    </p:anim>
                                  </p:childTnLst>
                                </p:cTn>
                              </p:par>
                              <p:par>
                                <p:cTn id="13" presetID="45" presetClass="entr" presetSubtype="0" fill="hold" grpId="1"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750"/>
                                        <p:tgtEl>
                                          <p:spTgt spid="17"/>
                                        </p:tgtEl>
                                      </p:cBhvr>
                                    </p:animEffect>
                                    <p:anim calcmode="lin" valueType="num">
                                      <p:cBhvr>
                                        <p:cTn id="16" dur="750" fill="hold"/>
                                        <p:tgtEl>
                                          <p:spTgt spid="17"/>
                                        </p:tgtEl>
                                        <p:attrNameLst>
                                          <p:attrName>ppt_w</p:attrName>
                                        </p:attrNameLst>
                                      </p:cBhvr>
                                      <p:tavLst>
                                        <p:tav tm="0" fmla="#ppt_w*sin(2.5*pi*$)">
                                          <p:val>
                                            <p:fltVal val="0"/>
                                          </p:val>
                                        </p:tav>
                                        <p:tav tm="100000">
                                          <p:val>
                                            <p:fltVal val="1"/>
                                          </p:val>
                                        </p:tav>
                                      </p:tavLst>
                                    </p:anim>
                                    <p:anim calcmode="lin" valueType="num">
                                      <p:cBhvr>
                                        <p:cTn id="17" dur="750" fill="hold"/>
                                        <p:tgtEl>
                                          <p:spTgt spid="17"/>
                                        </p:tgtEl>
                                        <p:attrNameLst>
                                          <p:attrName>ppt_h</p:attrName>
                                        </p:attrNameLst>
                                      </p:cBhvr>
                                      <p:tavLst>
                                        <p:tav tm="0">
                                          <p:val>
                                            <p:strVal val="#ppt_h"/>
                                          </p:val>
                                        </p:tav>
                                        <p:tav tm="100000">
                                          <p:val>
                                            <p:strVal val="#ppt_h"/>
                                          </p:val>
                                        </p:tav>
                                      </p:tavLst>
                                    </p:anim>
                                  </p:childTnLst>
                                </p:cTn>
                              </p:par>
                              <p:par>
                                <p:cTn id="18" presetID="2" presetClass="entr" presetSubtype="6" decel="100000" fill="hold" grpId="0" nodeType="withEffect">
                                  <p:stCondLst>
                                    <p:cond delay="100"/>
                                  </p:stCondLst>
                                  <p:childTnLst>
                                    <p:set>
                                      <p:cBhvr>
                                        <p:cTn id="19" dur="1" fill="hold">
                                          <p:stCondLst>
                                            <p:cond delay="0"/>
                                          </p:stCondLst>
                                        </p:cTn>
                                        <p:tgtEl>
                                          <p:spTgt spid="11"/>
                                        </p:tgtEl>
                                        <p:attrNameLst>
                                          <p:attrName>style.visibility</p:attrName>
                                        </p:attrNameLst>
                                      </p:cBhvr>
                                      <p:to>
                                        <p:strVal val="visible"/>
                                      </p:to>
                                    </p:set>
                                    <p:anim calcmode="lin" valueType="num">
                                      <p:cBhvr additive="base">
                                        <p:cTn id="20" dur="750" fill="hold"/>
                                        <p:tgtEl>
                                          <p:spTgt spid="11"/>
                                        </p:tgtEl>
                                        <p:attrNameLst>
                                          <p:attrName>ppt_x</p:attrName>
                                        </p:attrNameLst>
                                      </p:cBhvr>
                                      <p:tavLst>
                                        <p:tav tm="0">
                                          <p:val>
                                            <p:strVal val="1+#ppt_w/2"/>
                                          </p:val>
                                        </p:tav>
                                        <p:tav tm="100000">
                                          <p:val>
                                            <p:strVal val="#ppt_x"/>
                                          </p:val>
                                        </p:tav>
                                      </p:tavLst>
                                    </p:anim>
                                    <p:anim calcmode="lin" valueType="num">
                                      <p:cBhvr additive="base">
                                        <p:cTn id="21" dur="750" fill="hold"/>
                                        <p:tgtEl>
                                          <p:spTgt spid="11"/>
                                        </p:tgtEl>
                                        <p:attrNameLst>
                                          <p:attrName>ppt_y</p:attrName>
                                        </p:attrNameLst>
                                      </p:cBhvr>
                                      <p:tavLst>
                                        <p:tav tm="0">
                                          <p:val>
                                            <p:strVal val="1+#ppt_h/2"/>
                                          </p:val>
                                        </p:tav>
                                        <p:tav tm="100000">
                                          <p:val>
                                            <p:strVal val="#ppt_y"/>
                                          </p:val>
                                        </p:tav>
                                      </p:tavLst>
                                    </p:anim>
                                  </p:childTnLst>
                                </p:cTn>
                              </p:par>
                              <p:par>
                                <p:cTn id="22" presetID="45" presetClass="entr" presetSubtype="0" fill="hold" grpId="1" nodeType="withEffect">
                                  <p:stCondLst>
                                    <p:cond delay="1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750"/>
                                        <p:tgtEl>
                                          <p:spTgt spid="7"/>
                                        </p:tgtEl>
                                      </p:cBhvr>
                                    </p:animEffect>
                                    <p:anim calcmode="lin" valueType="num">
                                      <p:cBhvr>
                                        <p:cTn id="25" dur="750" fill="hold"/>
                                        <p:tgtEl>
                                          <p:spTgt spid="7"/>
                                        </p:tgtEl>
                                        <p:attrNameLst>
                                          <p:attrName>ppt_w</p:attrName>
                                        </p:attrNameLst>
                                      </p:cBhvr>
                                      <p:tavLst>
                                        <p:tav tm="0" fmla="#ppt_w*sin(2.5*pi*$)">
                                          <p:val>
                                            <p:fltVal val="0"/>
                                          </p:val>
                                        </p:tav>
                                        <p:tav tm="100000">
                                          <p:val>
                                            <p:fltVal val="1"/>
                                          </p:val>
                                        </p:tav>
                                      </p:tavLst>
                                    </p:anim>
                                    <p:anim calcmode="lin" valueType="num">
                                      <p:cBhvr>
                                        <p:cTn id="26" dur="750" fill="hold"/>
                                        <p:tgtEl>
                                          <p:spTgt spid="7"/>
                                        </p:tgtEl>
                                        <p:attrNameLst>
                                          <p:attrName>ppt_h</p:attrName>
                                        </p:attrNameLst>
                                      </p:cBhvr>
                                      <p:tavLst>
                                        <p:tav tm="0">
                                          <p:val>
                                            <p:strVal val="#ppt_h"/>
                                          </p:val>
                                        </p:tav>
                                        <p:tav tm="100000">
                                          <p:val>
                                            <p:strVal val="#ppt_h"/>
                                          </p:val>
                                        </p:tav>
                                      </p:tavLst>
                                    </p:anim>
                                  </p:childTnLst>
                                </p:cTn>
                              </p:par>
                              <p:par>
                                <p:cTn id="27" presetID="2" presetClass="entr" presetSubtype="6" decel="100000" fill="hold" grpId="0" nodeType="withEffect">
                                  <p:stCondLst>
                                    <p:cond delay="100"/>
                                  </p:stCondLst>
                                  <p:childTnLst>
                                    <p:set>
                                      <p:cBhvr>
                                        <p:cTn id="28" dur="1" fill="hold">
                                          <p:stCondLst>
                                            <p:cond delay="0"/>
                                          </p:stCondLst>
                                        </p:cTn>
                                        <p:tgtEl>
                                          <p:spTgt spid="7"/>
                                        </p:tgtEl>
                                        <p:attrNameLst>
                                          <p:attrName>style.visibility</p:attrName>
                                        </p:attrNameLst>
                                      </p:cBhvr>
                                      <p:to>
                                        <p:strVal val="visible"/>
                                      </p:to>
                                    </p:set>
                                    <p:anim calcmode="lin" valueType="num">
                                      <p:cBhvr additive="base">
                                        <p:cTn id="29" dur="750" fill="hold"/>
                                        <p:tgtEl>
                                          <p:spTgt spid="7"/>
                                        </p:tgtEl>
                                        <p:attrNameLst>
                                          <p:attrName>ppt_x</p:attrName>
                                        </p:attrNameLst>
                                      </p:cBhvr>
                                      <p:tavLst>
                                        <p:tav tm="0">
                                          <p:val>
                                            <p:strVal val="1+#ppt_w/2"/>
                                          </p:val>
                                        </p:tav>
                                        <p:tav tm="100000">
                                          <p:val>
                                            <p:strVal val="#ppt_x"/>
                                          </p:val>
                                        </p:tav>
                                      </p:tavLst>
                                    </p:anim>
                                    <p:anim calcmode="lin" valueType="num">
                                      <p:cBhvr additive="base">
                                        <p:cTn id="30" dur="750" fill="hold"/>
                                        <p:tgtEl>
                                          <p:spTgt spid="7"/>
                                        </p:tgtEl>
                                        <p:attrNameLst>
                                          <p:attrName>ppt_y</p:attrName>
                                        </p:attrNameLst>
                                      </p:cBhvr>
                                      <p:tavLst>
                                        <p:tav tm="0">
                                          <p:val>
                                            <p:strVal val="1+#ppt_h/2"/>
                                          </p:val>
                                        </p:tav>
                                        <p:tav tm="100000">
                                          <p:val>
                                            <p:strVal val="#ppt_y"/>
                                          </p:val>
                                        </p:tav>
                                      </p:tavLst>
                                    </p:anim>
                                  </p:childTnLst>
                                </p:cTn>
                              </p:par>
                              <p:par>
                                <p:cTn id="31" presetID="45" presetClass="entr" presetSubtype="0" fill="hold" grpId="1" nodeType="withEffect">
                                  <p:stCondLst>
                                    <p:cond delay="20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750"/>
                                        <p:tgtEl>
                                          <p:spTgt spid="8"/>
                                        </p:tgtEl>
                                      </p:cBhvr>
                                    </p:animEffect>
                                    <p:anim calcmode="lin" valueType="num">
                                      <p:cBhvr>
                                        <p:cTn id="34" dur="750" fill="hold"/>
                                        <p:tgtEl>
                                          <p:spTgt spid="8"/>
                                        </p:tgtEl>
                                        <p:attrNameLst>
                                          <p:attrName>ppt_w</p:attrName>
                                        </p:attrNameLst>
                                      </p:cBhvr>
                                      <p:tavLst>
                                        <p:tav tm="0" fmla="#ppt_w*sin(2.5*pi*$)">
                                          <p:val>
                                            <p:fltVal val="0"/>
                                          </p:val>
                                        </p:tav>
                                        <p:tav tm="100000">
                                          <p:val>
                                            <p:fltVal val="1"/>
                                          </p:val>
                                        </p:tav>
                                      </p:tavLst>
                                    </p:anim>
                                    <p:anim calcmode="lin" valueType="num">
                                      <p:cBhvr>
                                        <p:cTn id="35" dur="750" fill="hold"/>
                                        <p:tgtEl>
                                          <p:spTgt spid="8"/>
                                        </p:tgtEl>
                                        <p:attrNameLst>
                                          <p:attrName>ppt_h</p:attrName>
                                        </p:attrNameLst>
                                      </p:cBhvr>
                                      <p:tavLst>
                                        <p:tav tm="0">
                                          <p:val>
                                            <p:strVal val="#ppt_h"/>
                                          </p:val>
                                        </p:tav>
                                        <p:tav tm="100000">
                                          <p:val>
                                            <p:strVal val="#ppt_h"/>
                                          </p:val>
                                        </p:tav>
                                      </p:tavLst>
                                    </p:anim>
                                  </p:childTnLst>
                                </p:cTn>
                              </p:par>
                              <p:par>
                                <p:cTn id="36" presetID="2" presetClass="entr" presetSubtype="6" decel="100000" fill="hold" grpId="0" nodeType="withEffect">
                                  <p:stCondLst>
                                    <p:cond delay="200"/>
                                  </p:stCondLst>
                                  <p:childTnLst>
                                    <p:set>
                                      <p:cBhvr>
                                        <p:cTn id="37" dur="1" fill="hold">
                                          <p:stCondLst>
                                            <p:cond delay="0"/>
                                          </p:stCondLst>
                                        </p:cTn>
                                        <p:tgtEl>
                                          <p:spTgt spid="8"/>
                                        </p:tgtEl>
                                        <p:attrNameLst>
                                          <p:attrName>style.visibility</p:attrName>
                                        </p:attrNameLst>
                                      </p:cBhvr>
                                      <p:to>
                                        <p:strVal val="visible"/>
                                      </p:to>
                                    </p:set>
                                    <p:anim calcmode="lin" valueType="num">
                                      <p:cBhvr additive="base">
                                        <p:cTn id="38" dur="750" fill="hold"/>
                                        <p:tgtEl>
                                          <p:spTgt spid="8"/>
                                        </p:tgtEl>
                                        <p:attrNameLst>
                                          <p:attrName>ppt_x</p:attrName>
                                        </p:attrNameLst>
                                      </p:cBhvr>
                                      <p:tavLst>
                                        <p:tav tm="0">
                                          <p:val>
                                            <p:strVal val="1+#ppt_w/2"/>
                                          </p:val>
                                        </p:tav>
                                        <p:tav tm="100000">
                                          <p:val>
                                            <p:strVal val="#ppt_x"/>
                                          </p:val>
                                        </p:tav>
                                      </p:tavLst>
                                    </p:anim>
                                    <p:anim calcmode="lin" valueType="num">
                                      <p:cBhvr additive="base">
                                        <p:cTn id="39" dur="750" fill="hold"/>
                                        <p:tgtEl>
                                          <p:spTgt spid="8"/>
                                        </p:tgtEl>
                                        <p:attrNameLst>
                                          <p:attrName>ppt_y</p:attrName>
                                        </p:attrNameLst>
                                      </p:cBhvr>
                                      <p:tavLst>
                                        <p:tav tm="0">
                                          <p:val>
                                            <p:strVal val="1+#ppt_h/2"/>
                                          </p:val>
                                        </p:tav>
                                        <p:tav tm="100000">
                                          <p:val>
                                            <p:strVal val="#ppt_y"/>
                                          </p:val>
                                        </p:tav>
                                      </p:tavLst>
                                    </p:anim>
                                  </p:childTnLst>
                                </p:cTn>
                              </p:par>
                              <p:par>
                                <p:cTn id="40" presetID="2" presetClass="entr" presetSubtype="6" decel="100000" fill="hold" grpId="0" nodeType="withEffect">
                                  <p:stCondLst>
                                    <p:cond delay="300"/>
                                  </p:stCondLst>
                                  <p:childTnLst>
                                    <p:set>
                                      <p:cBhvr>
                                        <p:cTn id="41" dur="1" fill="hold">
                                          <p:stCondLst>
                                            <p:cond delay="0"/>
                                          </p:stCondLst>
                                        </p:cTn>
                                        <p:tgtEl>
                                          <p:spTgt spid="9"/>
                                        </p:tgtEl>
                                        <p:attrNameLst>
                                          <p:attrName>style.visibility</p:attrName>
                                        </p:attrNameLst>
                                      </p:cBhvr>
                                      <p:to>
                                        <p:strVal val="visible"/>
                                      </p:to>
                                    </p:set>
                                    <p:anim calcmode="lin" valueType="num">
                                      <p:cBhvr additive="base">
                                        <p:cTn id="42" dur="750" fill="hold"/>
                                        <p:tgtEl>
                                          <p:spTgt spid="9"/>
                                        </p:tgtEl>
                                        <p:attrNameLst>
                                          <p:attrName>ppt_x</p:attrName>
                                        </p:attrNameLst>
                                      </p:cBhvr>
                                      <p:tavLst>
                                        <p:tav tm="0">
                                          <p:val>
                                            <p:strVal val="1+#ppt_w/2"/>
                                          </p:val>
                                        </p:tav>
                                        <p:tav tm="100000">
                                          <p:val>
                                            <p:strVal val="#ppt_x"/>
                                          </p:val>
                                        </p:tav>
                                      </p:tavLst>
                                    </p:anim>
                                    <p:anim calcmode="lin" valueType="num">
                                      <p:cBhvr additive="base">
                                        <p:cTn id="43" dur="750" fill="hold"/>
                                        <p:tgtEl>
                                          <p:spTgt spid="9"/>
                                        </p:tgtEl>
                                        <p:attrNameLst>
                                          <p:attrName>ppt_y</p:attrName>
                                        </p:attrNameLst>
                                      </p:cBhvr>
                                      <p:tavLst>
                                        <p:tav tm="0">
                                          <p:val>
                                            <p:strVal val="1+#ppt_h/2"/>
                                          </p:val>
                                        </p:tav>
                                        <p:tav tm="100000">
                                          <p:val>
                                            <p:strVal val="#ppt_y"/>
                                          </p:val>
                                        </p:tav>
                                      </p:tavLst>
                                    </p:anim>
                                  </p:childTnLst>
                                </p:cTn>
                              </p:par>
                              <p:par>
                                <p:cTn id="44" presetID="45" presetClass="entr" presetSubtype="0" fill="hold" grpId="1" nodeType="withEffect">
                                  <p:stCondLst>
                                    <p:cond delay="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750"/>
                                        <p:tgtEl>
                                          <p:spTgt spid="9"/>
                                        </p:tgtEl>
                                      </p:cBhvr>
                                    </p:animEffect>
                                    <p:anim calcmode="lin" valueType="num">
                                      <p:cBhvr>
                                        <p:cTn id="47" dur="750" fill="hold"/>
                                        <p:tgtEl>
                                          <p:spTgt spid="9"/>
                                        </p:tgtEl>
                                        <p:attrNameLst>
                                          <p:attrName>ppt_w</p:attrName>
                                        </p:attrNameLst>
                                      </p:cBhvr>
                                      <p:tavLst>
                                        <p:tav tm="0" fmla="#ppt_w*sin(2.5*pi*$)">
                                          <p:val>
                                            <p:fltVal val="0"/>
                                          </p:val>
                                        </p:tav>
                                        <p:tav tm="100000">
                                          <p:val>
                                            <p:fltVal val="1"/>
                                          </p:val>
                                        </p:tav>
                                      </p:tavLst>
                                    </p:anim>
                                    <p:anim calcmode="lin" valueType="num">
                                      <p:cBhvr>
                                        <p:cTn id="48" dur="750" fill="hold"/>
                                        <p:tgtEl>
                                          <p:spTgt spid="9"/>
                                        </p:tgtEl>
                                        <p:attrNameLst>
                                          <p:attrName>ppt_h</p:attrName>
                                        </p:attrNameLst>
                                      </p:cBhvr>
                                      <p:tavLst>
                                        <p:tav tm="0">
                                          <p:val>
                                            <p:strVal val="#ppt_h"/>
                                          </p:val>
                                        </p:tav>
                                        <p:tav tm="100000">
                                          <p:val>
                                            <p:strVal val="#ppt_h"/>
                                          </p:val>
                                        </p:tav>
                                      </p:tavLst>
                                    </p:anim>
                                  </p:childTnLst>
                                </p:cTn>
                              </p:par>
                              <p:par>
                                <p:cTn id="49" presetID="2" presetClass="entr" presetSubtype="6" decel="100000" fill="hold" grpId="0" nodeType="withEffect">
                                  <p:stCondLst>
                                    <p:cond delay="400"/>
                                  </p:stCondLst>
                                  <p:childTnLst>
                                    <p:set>
                                      <p:cBhvr>
                                        <p:cTn id="50" dur="1" fill="hold">
                                          <p:stCondLst>
                                            <p:cond delay="0"/>
                                          </p:stCondLst>
                                        </p:cTn>
                                        <p:tgtEl>
                                          <p:spTgt spid="16"/>
                                        </p:tgtEl>
                                        <p:attrNameLst>
                                          <p:attrName>style.visibility</p:attrName>
                                        </p:attrNameLst>
                                      </p:cBhvr>
                                      <p:to>
                                        <p:strVal val="visible"/>
                                      </p:to>
                                    </p:set>
                                    <p:anim calcmode="lin" valueType="num">
                                      <p:cBhvr additive="base">
                                        <p:cTn id="51" dur="750" fill="hold"/>
                                        <p:tgtEl>
                                          <p:spTgt spid="16"/>
                                        </p:tgtEl>
                                        <p:attrNameLst>
                                          <p:attrName>ppt_x</p:attrName>
                                        </p:attrNameLst>
                                      </p:cBhvr>
                                      <p:tavLst>
                                        <p:tav tm="0">
                                          <p:val>
                                            <p:strVal val="1+#ppt_w/2"/>
                                          </p:val>
                                        </p:tav>
                                        <p:tav tm="100000">
                                          <p:val>
                                            <p:strVal val="#ppt_x"/>
                                          </p:val>
                                        </p:tav>
                                      </p:tavLst>
                                    </p:anim>
                                    <p:anim calcmode="lin" valueType="num">
                                      <p:cBhvr additive="base">
                                        <p:cTn id="52" dur="750" fill="hold"/>
                                        <p:tgtEl>
                                          <p:spTgt spid="16"/>
                                        </p:tgtEl>
                                        <p:attrNameLst>
                                          <p:attrName>ppt_y</p:attrName>
                                        </p:attrNameLst>
                                      </p:cBhvr>
                                      <p:tavLst>
                                        <p:tav tm="0">
                                          <p:val>
                                            <p:strVal val="1+#ppt_h/2"/>
                                          </p:val>
                                        </p:tav>
                                        <p:tav tm="100000">
                                          <p:val>
                                            <p:strVal val="#ppt_y"/>
                                          </p:val>
                                        </p:tav>
                                      </p:tavLst>
                                    </p:anim>
                                  </p:childTnLst>
                                </p:cTn>
                              </p:par>
                              <p:par>
                                <p:cTn id="53" presetID="45" presetClass="entr" presetSubtype="0" fill="hold" grpId="1" nodeType="withEffect">
                                  <p:stCondLst>
                                    <p:cond delay="40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750"/>
                                        <p:tgtEl>
                                          <p:spTgt spid="16"/>
                                        </p:tgtEl>
                                      </p:cBhvr>
                                    </p:animEffect>
                                    <p:anim calcmode="lin" valueType="num">
                                      <p:cBhvr>
                                        <p:cTn id="56" dur="750" fill="hold"/>
                                        <p:tgtEl>
                                          <p:spTgt spid="16"/>
                                        </p:tgtEl>
                                        <p:attrNameLst>
                                          <p:attrName>ppt_w</p:attrName>
                                        </p:attrNameLst>
                                      </p:cBhvr>
                                      <p:tavLst>
                                        <p:tav tm="0" fmla="#ppt_w*sin(2.5*pi*$)">
                                          <p:val>
                                            <p:fltVal val="0"/>
                                          </p:val>
                                        </p:tav>
                                        <p:tav tm="100000">
                                          <p:val>
                                            <p:fltVal val="1"/>
                                          </p:val>
                                        </p:tav>
                                      </p:tavLst>
                                    </p:anim>
                                    <p:anim calcmode="lin" valueType="num">
                                      <p:cBhvr>
                                        <p:cTn id="57" dur="750" fill="hold"/>
                                        <p:tgtEl>
                                          <p:spTgt spid="16"/>
                                        </p:tgtEl>
                                        <p:attrNameLst>
                                          <p:attrName>ppt_h</p:attrName>
                                        </p:attrNameLst>
                                      </p:cBhvr>
                                      <p:tavLst>
                                        <p:tav tm="0">
                                          <p:val>
                                            <p:strVal val="#ppt_h"/>
                                          </p:val>
                                        </p:tav>
                                        <p:tav tm="100000">
                                          <p:val>
                                            <p:strVal val="#ppt_h"/>
                                          </p:val>
                                        </p:tav>
                                      </p:tavLst>
                                    </p:anim>
                                  </p:childTnLst>
                                </p:cTn>
                              </p:par>
                              <p:par>
                                <p:cTn id="58" presetID="2" presetClass="entr" presetSubtype="6" decel="100000" fill="hold" grpId="0" nodeType="withEffect">
                                  <p:stCondLst>
                                    <p:cond delay="500"/>
                                  </p:stCondLst>
                                  <p:childTnLst>
                                    <p:set>
                                      <p:cBhvr>
                                        <p:cTn id="59" dur="1" fill="hold">
                                          <p:stCondLst>
                                            <p:cond delay="0"/>
                                          </p:stCondLst>
                                        </p:cTn>
                                        <p:tgtEl>
                                          <p:spTgt spid="6"/>
                                        </p:tgtEl>
                                        <p:attrNameLst>
                                          <p:attrName>style.visibility</p:attrName>
                                        </p:attrNameLst>
                                      </p:cBhvr>
                                      <p:to>
                                        <p:strVal val="visible"/>
                                      </p:to>
                                    </p:set>
                                    <p:anim calcmode="lin" valueType="num">
                                      <p:cBhvr additive="base">
                                        <p:cTn id="60" dur="750" fill="hold"/>
                                        <p:tgtEl>
                                          <p:spTgt spid="6"/>
                                        </p:tgtEl>
                                        <p:attrNameLst>
                                          <p:attrName>ppt_x</p:attrName>
                                        </p:attrNameLst>
                                      </p:cBhvr>
                                      <p:tavLst>
                                        <p:tav tm="0">
                                          <p:val>
                                            <p:strVal val="1+#ppt_w/2"/>
                                          </p:val>
                                        </p:tav>
                                        <p:tav tm="100000">
                                          <p:val>
                                            <p:strVal val="#ppt_x"/>
                                          </p:val>
                                        </p:tav>
                                      </p:tavLst>
                                    </p:anim>
                                    <p:anim calcmode="lin" valueType="num">
                                      <p:cBhvr additive="base">
                                        <p:cTn id="61" dur="750" fill="hold"/>
                                        <p:tgtEl>
                                          <p:spTgt spid="6"/>
                                        </p:tgtEl>
                                        <p:attrNameLst>
                                          <p:attrName>ppt_y</p:attrName>
                                        </p:attrNameLst>
                                      </p:cBhvr>
                                      <p:tavLst>
                                        <p:tav tm="0">
                                          <p:val>
                                            <p:strVal val="1+#ppt_h/2"/>
                                          </p:val>
                                        </p:tav>
                                        <p:tav tm="100000">
                                          <p:val>
                                            <p:strVal val="#ppt_y"/>
                                          </p:val>
                                        </p:tav>
                                      </p:tavLst>
                                    </p:anim>
                                  </p:childTnLst>
                                </p:cTn>
                              </p:par>
                            </p:childTnLst>
                          </p:cTn>
                        </p:par>
                        <p:par>
                          <p:cTn id="62" fill="hold">
                            <p:stCondLst>
                              <p:cond delay="1750"/>
                            </p:stCondLst>
                            <p:childTnLst>
                              <p:par>
                                <p:cTn id="63" presetID="10" presetClass="entr" presetSubtype="0" fill="hold" grpId="0" nodeType="after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childTnLst>
                          </p:cTn>
                        </p:par>
                        <p:par>
                          <p:cTn id="66" fill="hold">
                            <p:stCondLst>
                              <p:cond delay="2250"/>
                            </p:stCondLst>
                            <p:childTnLst>
                              <p:par>
                                <p:cTn id="67" presetID="2" presetClass="entr" presetSubtype="6" decel="100000" fill="hold" grpId="0" nodeType="afterEffect">
                                  <p:stCondLst>
                                    <p:cond delay="0"/>
                                  </p:stCondLst>
                                  <p:iterate type="wd">
                                    <p:tmPct val="10000"/>
                                  </p:iterate>
                                  <p:childTnLst>
                                    <p:set>
                                      <p:cBhvr>
                                        <p:cTn id="68" dur="1" fill="hold">
                                          <p:stCondLst>
                                            <p:cond delay="0"/>
                                          </p:stCondLst>
                                        </p:cTn>
                                        <p:tgtEl>
                                          <p:spTgt spid="14">
                                            <p:txEl>
                                              <p:pRg st="0" end="0"/>
                                            </p:txEl>
                                          </p:spTgt>
                                        </p:tgtEl>
                                        <p:attrNameLst>
                                          <p:attrName>style.visibility</p:attrName>
                                        </p:attrNameLst>
                                      </p:cBhvr>
                                      <p:to>
                                        <p:strVal val="visible"/>
                                      </p:to>
                                    </p:set>
                                    <p:anim calcmode="lin" valueType="num">
                                      <p:cBhvr additive="base">
                                        <p:cTn id="69" dur="500" fill="hold"/>
                                        <p:tgtEl>
                                          <p:spTgt spid="14">
                                            <p:txEl>
                                              <p:pRg st="0" end="0"/>
                                            </p:txEl>
                                          </p:spTgt>
                                        </p:tgtEl>
                                        <p:attrNameLst>
                                          <p:attrName>ppt_x</p:attrName>
                                        </p:attrNameLst>
                                      </p:cBhvr>
                                      <p:tavLst>
                                        <p:tav tm="0">
                                          <p:val>
                                            <p:strVal val="1+#ppt_w/2"/>
                                          </p:val>
                                        </p:tav>
                                        <p:tav tm="100000">
                                          <p:val>
                                            <p:strVal val="#ppt_x"/>
                                          </p:val>
                                        </p:tav>
                                      </p:tavLst>
                                    </p:anim>
                                    <p:anim calcmode="lin" valueType="num">
                                      <p:cBhvr additive="base">
                                        <p:cTn id="70" dur="500" fill="hold"/>
                                        <p:tgtEl>
                                          <p:spTgt spid="14">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tmplLst>
          <p:tmpl>
            <p:tnLst>
              <p:par>
                <p:cTn presetID="2" presetClass="entr" presetSubtype="6" decel="100000" fill="hold" nodeType="withEffect">
                  <p:stCondLst>
                    <p:cond delay="50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750" fill="hold"/>
                        <p:tgtEl>
                          <p:spTgt spid="6"/>
                        </p:tgtEl>
                        <p:attrNameLst>
                          <p:attrName>ppt_x</p:attrName>
                        </p:attrNameLst>
                      </p:cBhvr>
                      <p:tavLst>
                        <p:tav tm="0">
                          <p:val>
                            <p:strVal val="1+#ppt_w/2"/>
                          </p:val>
                        </p:tav>
                        <p:tav tm="100000">
                          <p:val>
                            <p:strVal val="#ppt_x"/>
                          </p:val>
                        </p:tav>
                      </p:tavLst>
                    </p:anim>
                    <p:anim calcmode="lin" valueType="num">
                      <p:cBhvr additive="base">
                        <p:cTn dur="750" fill="hold"/>
                        <p:tgtEl>
                          <p:spTgt spid="6"/>
                        </p:tgtEl>
                        <p:attrNameLst>
                          <p:attrName>ppt_y</p:attrName>
                        </p:attrNameLst>
                      </p:cBhvr>
                      <p:tavLst>
                        <p:tav tm="0">
                          <p:val>
                            <p:strVal val="1+#ppt_h/2"/>
                          </p:val>
                        </p:tav>
                        <p:tav tm="100000">
                          <p:val>
                            <p:strVal val="#ppt_y"/>
                          </p:val>
                        </p:tav>
                      </p:tavLst>
                    </p:anim>
                  </p:childTnLst>
                </p:cTn>
              </p:par>
            </p:tnLst>
          </p:tmpl>
        </p:tmplLst>
      </p:bldP>
      <p:bldP spid="7" grpId="0" animBg="1">
        <p:tmplLst>
          <p:tmpl>
            <p:tnLst>
              <p:par>
                <p:cTn presetID="2" presetClass="entr" presetSubtype="6" decel="10000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 calcmode="lin" valueType="num">
                      <p:cBhvr additive="base">
                        <p:cTn dur="750" fill="hold"/>
                        <p:tgtEl>
                          <p:spTgt spid="7"/>
                        </p:tgtEl>
                        <p:attrNameLst>
                          <p:attrName>ppt_x</p:attrName>
                        </p:attrNameLst>
                      </p:cBhvr>
                      <p:tavLst>
                        <p:tav tm="0">
                          <p:val>
                            <p:strVal val="1+#ppt_w/2"/>
                          </p:val>
                        </p:tav>
                        <p:tav tm="100000">
                          <p:val>
                            <p:strVal val="#ppt_x"/>
                          </p:val>
                        </p:tav>
                      </p:tavLst>
                    </p:anim>
                    <p:anim calcmode="lin" valueType="num">
                      <p:cBhvr additive="base">
                        <p:cTn dur="750" fill="hold"/>
                        <p:tgtEl>
                          <p:spTgt spid="7"/>
                        </p:tgtEl>
                        <p:attrNameLst>
                          <p:attrName>ppt_y</p:attrName>
                        </p:attrNameLst>
                      </p:cBhvr>
                      <p:tavLst>
                        <p:tav tm="0">
                          <p:val>
                            <p:strVal val="1+#ppt_h/2"/>
                          </p:val>
                        </p:tav>
                        <p:tav tm="100000">
                          <p:val>
                            <p:strVal val="#ppt_y"/>
                          </p:val>
                        </p:tav>
                      </p:tavLst>
                    </p:anim>
                  </p:childTnLst>
                </p:cTn>
              </p:par>
            </p:tnLst>
          </p:tmpl>
        </p:tmplLst>
      </p:bldP>
      <p:bldP spid="7" grpId="1" animBg="1">
        <p:tmplLst>
          <p:tmpl>
            <p:tnLst>
              <p:par>
                <p:cTn presetID="45" presetClass="entr" presetSubtype="0" fill="hold" nodeType="withEffect">
                  <p:stCondLst>
                    <p:cond delay="100"/>
                  </p:stCondLst>
                  <p:childTnLst>
                    <p:set>
                      <p:cBhvr>
                        <p:cTn dur="1" fill="hold">
                          <p:stCondLst>
                            <p:cond delay="0"/>
                          </p:stCondLst>
                        </p:cTn>
                        <p:tgtEl>
                          <p:spTgt spid="7"/>
                        </p:tgtEl>
                        <p:attrNameLst>
                          <p:attrName>style.visibility</p:attrName>
                        </p:attrNameLst>
                      </p:cBhvr>
                      <p:to>
                        <p:strVal val="visible"/>
                      </p:to>
                    </p:set>
                    <p:animEffect transition="in" filter="fade">
                      <p:cBhvr>
                        <p:cTn dur="750"/>
                        <p:tgtEl>
                          <p:spTgt spid="7"/>
                        </p:tgtEl>
                      </p:cBhvr>
                    </p:animEffect>
                    <p:anim calcmode="lin" valueType="num">
                      <p:cBhvr>
                        <p:cTn dur="750" fill="hold"/>
                        <p:tgtEl>
                          <p:spTgt spid="7"/>
                        </p:tgtEl>
                        <p:attrNameLst>
                          <p:attrName>ppt_w</p:attrName>
                        </p:attrNameLst>
                      </p:cBhvr>
                      <p:tavLst>
                        <p:tav tm="0" fmla="#ppt_w*sin(2.5*pi*$)">
                          <p:val>
                            <p:fltVal val="0"/>
                          </p:val>
                        </p:tav>
                        <p:tav tm="100000">
                          <p:val>
                            <p:fltVal val="1"/>
                          </p:val>
                        </p:tav>
                      </p:tavLst>
                    </p:anim>
                    <p:anim calcmode="lin" valueType="num">
                      <p:cBhvr>
                        <p:cTn dur="750" fill="hold"/>
                        <p:tgtEl>
                          <p:spTgt spid="7"/>
                        </p:tgtEl>
                        <p:attrNameLst>
                          <p:attrName>ppt_h</p:attrName>
                        </p:attrNameLst>
                      </p:cBhvr>
                      <p:tavLst>
                        <p:tav tm="0">
                          <p:val>
                            <p:strVal val="#ppt_h"/>
                          </p:val>
                        </p:tav>
                        <p:tav tm="100000">
                          <p:val>
                            <p:strVal val="#ppt_h"/>
                          </p:val>
                        </p:tav>
                      </p:tavLst>
                    </p:anim>
                  </p:childTnLst>
                </p:cTn>
              </p:par>
            </p:tnLst>
          </p:tmpl>
        </p:tmplLst>
      </p:bldP>
      <p:bldP spid="8" grpId="0" animBg="1">
        <p:tmplLst>
          <p:tmpl>
            <p:tnLst>
              <p:par>
                <p:cTn presetID="2" presetClass="entr" presetSubtype="6" decel="10000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1+#ppt_h/2"/>
                          </p:val>
                        </p:tav>
                        <p:tav tm="100000">
                          <p:val>
                            <p:strVal val="#ppt_y"/>
                          </p:val>
                        </p:tav>
                      </p:tavLst>
                    </p:anim>
                  </p:childTnLst>
                </p:cTn>
              </p:par>
            </p:tnLst>
          </p:tmpl>
        </p:tmplLst>
      </p:bldP>
      <p:bldP spid="8" grpId="1" animBg="1">
        <p:tmplLst>
          <p:tmpl>
            <p:tnLst>
              <p:par>
                <p:cTn presetID="45"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750"/>
                        <p:tgtEl>
                          <p:spTgt spid="8"/>
                        </p:tgtEl>
                      </p:cBhvr>
                    </p:animEffect>
                    <p:anim calcmode="lin" valueType="num">
                      <p:cBhvr>
                        <p:cTn dur="750" fill="hold"/>
                        <p:tgtEl>
                          <p:spTgt spid="8"/>
                        </p:tgtEl>
                        <p:attrNameLst>
                          <p:attrName>ppt_w</p:attrName>
                        </p:attrNameLst>
                      </p:cBhvr>
                      <p:tavLst>
                        <p:tav tm="0" fmla="#ppt_w*sin(2.5*pi*$)">
                          <p:val>
                            <p:fltVal val="0"/>
                          </p:val>
                        </p:tav>
                        <p:tav tm="100000">
                          <p:val>
                            <p:fltVal val="1"/>
                          </p:val>
                        </p:tav>
                      </p:tavLst>
                    </p:anim>
                    <p:anim calcmode="lin" valueType="num">
                      <p:cBhvr>
                        <p:cTn dur="750" fill="hold"/>
                        <p:tgtEl>
                          <p:spTgt spid="8"/>
                        </p:tgtEl>
                        <p:attrNameLst>
                          <p:attrName>ppt_h</p:attrName>
                        </p:attrNameLst>
                      </p:cBhvr>
                      <p:tavLst>
                        <p:tav tm="0">
                          <p:val>
                            <p:strVal val="#ppt_h"/>
                          </p:val>
                        </p:tav>
                        <p:tav tm="100000">
                          <p:val>
                            <p:strVal val="#ppt_h"/>
                          </p:val>
                        </p:tav>
                      </p:tavLst>
                    </p:anim>
                  </p:childTnLst>
                </p:cTn>
              </p:par>
            </p:tnLst>
          </p:tmpl>
        </p:tmplLst>
      </p:bldP>
      <p:bldP spid="9" grpId="0" animBg="1">
        <p:tmplLst>
          <p:tmpl>
            <p:tnLst>
              <p:par>
                <p:cTn presetID="2" presetClass="entr" presetSubtype="6" decel="10000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750" fill="hold"/>
                        <p:tgtEl>
                          <p:spTgt spid="9"/>
                        </p:tgtEl>
                        <p:attrNameLst>
                          <p:attrName>ppt_x</p:attrName>
                        </p:attrNameLst>
                      </p:cBhvr>
                      <p:tavLst>
                        <p:tav tm="0">
                          <p:val>
                            <p:strVal val="1+#ppt_w/2"/>
                          </p:val>
                        </p:tav>
                        <p:tav tm="100000">
                          <p:val>
                            <p:strVal val="#ppt_x"/>
                          </p:val>
                        </p:tav>
                      </p:tavLst>
                    </p:anim>
                    <p:anim calcmode="lin" valueType="num">
                      <p:cBhvr additive="base">
                        <p:cTn dur="750" fill="hold"/>
                        <p:tgtEl>
                          <p:spTgt spid="9"/>
                        </p:tgtEl>
                        <p:attrNameLst>
                          <p:attrName>ppt_y</p:attrName>
                        </p:attrNameLst>
                      </p:cBhvr>
                      <p:tavLst>
                        <p:tav tm="0">
                          <p:val>
                            <p:strVal val="1+#ppt_h/2"/>
                          </p:val>
                        </p:tav>
                        <p:tav tm="100000">
                          <p:val>
                            <p:strVal val="#ppt_y"/>
                          </p:val>
                        </p:tav>
                      </p:tavLst>
                    </p:anim>
                  </p:childTnLst>
                </p:cTn>
              </p:par>
            </p:tnLst>
          </p:tmpl>
        </p:tmplLst>
      </p:bldP>
      <p:bldP spid="9" grpId="1" animBg="1">
        <p:tmplLst>
          <p:tmpl>
            <p:tnLst>
              <p:par>
                <p:cTn presetID="45" presetClass="entr" presetSubtype="0" fill="hold" nodeType="withEffect">
                  <p:stCondLst>
                    <p:cond delay="300"/>
                  </p:stCondLst>
                  <p:childTnLst>
                    <p:set>
                      <p:cBhvr>
                        <p:cTn dur="1" fill="hold">
                          <p:stCondLst>
                            <p:cond delay="0"/>
                          </p:stCondLst>
                        </p:cTn>
                        <p:tgtEl>
                          <p:spTgt spid="9"/>
                        </p:tgtEl>
                        <p:attrNameLst>
                          <p:attrName>style.visibility</p:attrName>
                        </p:attrNameLst>
                      </p:cBhvr>
                      <p:to>
                        <p:strVal val="visible"/>
                      </p:to>
                    </p:set>
                    <p:animEffect transition="in" filter="fade">
                      <p:cBhvr>
                        <p:cTn dur="750"/>
                        <p:tgtEl>
                          <p:spTgt spid="9"/>
                        </p:tgtEl>
                      </p:cBhvr>
                    </p:animEffect>
                    <p:anim calcmode="lin" valueType="num">
                      <p:cBhvr>
                        <p:cTn dur="750" fill="hold"/>
                        <p:tgtEl>
                          <p:spTgt spid="9"/>
                        </p:tgtEl>
                        <p:attrNameLst>
                          <p:attrName>ppt_w</p:attrName>
                        </p:attrNameLst>
                      </p:cBhvr>
                      <p:tavLst>
                        <p:tav tm="0" fmla="#ppt_w*sin(2.5*pi*$)">
                          <p:val>
                            <p:fltVal val="0"/>
                          </p:val>
                        </p:tav>
                        <p:tav tm="100000">
                          <p:val>
                            <p:fltVal val="1"/>
                          </p:val>
                        </p:tav>
                      </p:tavLst>
                    </p:anim>
                    <p:anim calcmode="lin" valueType="num">
                      <p:cBhvr>
                        <p:cTn dur="750" fill="hold"/>
                        <p:tgtEl>
                          <p:spTgt spid="9"/>
                        </p:tgtEl>
                        <p:attrNameLst>
                          <p:attrName>ppt_h</p:attrName>
                        </p:attrNameLst>
                      </p:cBhvr>
                      <p:tavLst>
                        <p:tav tm="0">
                          <p:val>
                            <p:strVal val="#ppt_h"/>
                          </p:val>
                        </p:tav>
                        <p:tav tm="100000">
                          <p:val>
                            <p:strVal val="#ppt_h"/>
                          </p:val>
                        </p:tav>
                      </p:tavLst>
                    </p:anim>
                  </p:childTnLst>
                </p:cTn>
              </p:par>
            </p:tnLst>
          </p:tmpl>
        </p:tmplLst>
      </p:bldP>
      <p:bldP spid="11" grpId="0">
        <p:tmplLst>
          <p:tmpl>
            <p:tnLst>
              <p:par>
                <p:cTn presetID="2" presetClass="entr" presetSubtype="6" decel="100000" fill="hold" nodeType="withEffect">
                  <p:stCondLst>
                    <p:cond delay="10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1+#ppt_w/2"/>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3" grpId="0"/>
      <p:bldP spid="14" grpId="0" build="p">
        <p:tmplLst>
          <p:tmpl lvl="1">
            <p:tnLst>
              <p:par>
                <p:cTn presetID="2" presetClass="entr" presetSubtype="6" decel="100000" fill="hold" nodeType="afterEffect">
                  <p:stCondLst>
                    <p:cond delay="0"/>
                  </p:stCondLst>
                  <p:iterate type="wd">
                    <p:tmPct val="10000"/>
                  </p:iterate>
                  <p:childTnLst>
                    <p:set>
                      <p:cBhvr>
                        <p:cTn dur="1" fill="hold">
                          <p:stCondLst>
                            <p:cond delay="0"/>
                          </p:stCondLst>
                        </p:cTn>
                        <p:tgtEl>
                          <p:spTgt spid="14"/>
                        </p:tgtEl>
                        <p:attrNameLst>
                          <p:attrName>style.visibility</p:attrName>
                        </p:attrNameLst>
                      </p:cBhvr>
                      <p:to>
                        <p:strVal val="visible"/>
                      </p:to>
                    </p:set>
                    <p:anim calcmode="lin" valueType="num">
                      <p:cBhvr additive="base">
                        <p:cTn dur="500" fill="hold"/>
                        <p:tgtEl>
                          <p:spTgt spid="14"/>
                        </p:tgtEl>
                        <p:attrNameLst>
                          <p:attrName>ppt_x</p:attrName>
                        </p:attrNameLst>
                      </p:cBhvr>
                      <p:tavLst>
                        <p:tav tm="0">
                          <p:val>
                            <p:strVal val="1+#ppt_w/2"/>
                          </p:val>
                        </p:tav>
                        <p:tav tm="100000">
                          <p:val>
                            <p:strVal val="#ppt_x"/>
                          </p:val>
                        </p:tav>
                      </p:tavLst>
                    </p:anim>
                    <p:anim calcmode="lin" valueType="num">
                      <p:cBhvr additive="base">
                        <p:cTn dur="500" fill="hold"/>
                        <p:tgtEl>
                          <p:spTgt spid="14"/>
                        </p:tgtEl>
                        <p:attrNameLst>
                          <p:attrName>ppt_y</p:attrName>
                        </p:attrNameLst>
                      </p:cBhvr>
                      <p:tavLst>
                        <p:tav tm="0">
                          <p:val>
                            <p:strVal val="1+#ppt_h/2"/>
                          </p:val>
                        </p:tav>
                        <p:tav tm="100000">
                          <p:val>
                            <p:strVal val="#ppt_y"/>
                          </p:val>
                        </p:tav>
                      </p:tavLst>
                    </p:anim>
                  </p:childTnLst>
                </p:cTn>
              </p:par>
            </p:tnLst>
          </p:tmpl>
        </p:tmplLst>
      </p:bldP>
      <p:bldP spid="16" grpId="0" animBg="1">
        <p:tmplLst>
          <p:tmpl>
            <p:tnLst>
              <p:par>
                <p:cTn presetID="2" presetClass="entr" presetSubtype="6" decel="10000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750" fill="hold"/>
                        <p:tgtEl>
                          <p:spTgt spid="16"/>
                        </p:tgtEl>
                        <p:attrNameLst>
                          <p:attrName>ppt_x</p:attrName>
                        </p:attrNameLst>
                      </p:cBhvr>
                      <p:tavLst>
                        <p:tav tm="0">
                          <p:val>
                            <p:strVal val="1+#ppt_w/2"/>
                          </p:val>
                        </p:tav>
                        <p:tav tm="100000">
                          <p:val>
                            <p:strVal val="#ppt_x"/>
                          </p:val>
                        </p:tav>
                      </p:tavLst>
                    </p:anim>
                    <p:anim calcmode="lin" valueType="num">
                      <p:cBhvr additive="base">
                        <p:cTn dur="750" fill="hold"/>
                        <p:tgtEl>
                          <p:spTgt spid="16"/>
                        </p:tgtEl>
                        <p:attrNameLst>
                          <p:attrName>ppt_y</p:attrName>
                        </p:attrNameLst>
                      </p:cBhvr>
                      <p:tavLst>
                        <p:tav tm="0">
                          <p:val>
                            <p:strVal val="1+#ppt_h/2"/>
                          </p:val>
                        </p:tav>
                        <p:tav tm="100000">
                          <p:val>
                            <p:strVal val="#ppt_y"/>
                          </p:val>
                        </p:tav>
                      </p:tavLst>
                    </p:anim>
                  </p:childTnLst>
                </p:cTn>
              </p:par>
            </p:tnLst>
          </p:tmpl>
        </p:tmplLst>
      </p:bldP>
      <p:bldP spid="16" grpId="1" animBg="1">
        <p:tmplLst>
          <p:tmpl>
            <p:tnLst>
              <p:par>
                <p:cTn presetID="45" presetClass="entr" presetSubtype="0" fill="hold" nodeType="withEffect">
                  <p:stCondLst>
                    <p:cond delay="400"/>
                  </p:stCondLst>
                  <p:childTnLst>
                    <p:set>
                      <p:cBhvr>
                        <p:cTn dur="1" fill="hold">
                          <p:stCondLst>
                            <p:cond delay="0"/>
                          </p:stCondLst>
                        </p:cTn>
                        <p:tgtEl>
                          <p:spTgt spid="16"/>
                        </p:tgtEl>
                        <p:attrNameLst>
                          <p:attrName>style.visibility</p:attrName>
                        </p:attrNameLst>
                      </p:cBhvr>
                      <p:to>
                        <p:strVal val="visible"/>
                      </p:to>
                    </p:set>
                    <p:animEffect transition="in" filter="fade">
                      <p:cBhvr>
                        <p:cTn dur="750"/>
                        <p:tgtEl>
                          <p:spTgt spid="16"/>
                        </p:tgtEl>
                      </p:cBhvr>
                    </p:animEffect>
                    <p:anim calcmode="lin" valueType="num">
                      <p:cBhvr>
                        <p:cTn dur="750" fill="hold"/>
                        <p:tgtEl>
                          <p:spTgt spid="16"/>
                        </p:tgtEl>
                        <p:attrNameLst>
                          <p:attrName>ppt_w</p:attrName>
                        </p:attrNameLst>
                      </p:cBhvr>
                      <p:tavLst>
                        <p:tav tm="0" fmla="#ppt_w*sin(2.5*pi*$)">
                          <p:val>
                            <p:fltVal val="0"/>
                          </p:val>
                        </p:tav>
                        <p:tav tm="100000">
                          <p:val>
                            <p:fltVal val="1"/>
                          </p:val>
                        </p:tav>
                      </p:tavLst>
                    </p:anim>
                    <p:anim calcmode="lin" valueType="num">
                      <p:cBhvr>
                        <p:cTn dur="750" fill="hold"/>
                        <p:tgtEl>
                          <p:spTgt spid="16"/>
                        </p:tgtEl>
                        <p:attrNameLst>
                          <p:attrName>ppt_h</p:attrName>
                        </p:attrNameLst>
                      </p:cBhvr>
                      <p:tavLst>
                        <p:tav tm="0">
                          <p:val>
                            <p:strVal val="#ppt_h"/>
                          </p:val>
                        </p:tav>
                        <p:tav tm="100000">
                          <p:val>
                            <p:strVal val="#ppt_h"/>
                          </p:val>
                        </p:tav>
                      </p:tavLst>
                    </p:anim>
                  </p:childTnLst>
                </p:cTn>
              </p:par>
            </p:tnLst>
          </p:tmpl>
        </p:tmplLst>
      </p:bldP>
      <p:bldP spid="17" grpId="0" animBg="1">
        <p:tmplLst>
          <p:tmpl>
            <p:tnLst>
              <p:par>
                <p:cTn presetID="2" presetClass="entr" presetSubtype="6"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1+#ppt_w/2"/>
                          </p:val>
                        </p:tav>
                        <p:tav tm="100000">
                          <p:val>
                            <p:strVal val="#ppt_x"/>
                          </p:val>
                        </p:tav>
                      </p:tavLst>
                    </p:anim>
                    <p:anim calcmode="lin" valueType="num">
                      <p:cBhvr additive="base">
                        <p:cTn dur="750" fill="hold"/>
                        <p:tgtEl>
                          <p:spTgt spid="17"/>
                        </p:tgtEl>
                        <p:attrNameLst>
                          <p:attrName>ppt_y</p:attrName>
                        </p:attrNameLst>
                      </p:cBhvr>
                      <p:tavLst>
                        <p:tav tm="0">
                          <p:val>
                            <p:strVal val="1+#ppt_h/2"/>
                          </p:val>
                        </p:tav>
                        <p:tav tm="100000">
                          <p:val>
                            <p:strVal val="#ppt_y"/>
                          </p:val>
                        </p:tav>
                      </p:tavLst>
                    </p:anim>
                  </p:childTnLst>
                </p:cTn>
              </p:par>
            </p:tnLst>
          </p:tmpl>
        </p:tmplLst>
      </p:bldP>
      <p:bldP spid="17" grpId="1" animBg="1">
        <p:tmplLst>
          <p:tmpl>
            <p:tnLst>
              <p:par>
                <p:cTn presetID="45" presetClass="entr" presetSubtype="0" fill="hold" nodeType="with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750"/>
                        <p:tgtEl>
                          <p:spTgt spid="17"/>
                        </p:tgtEl>
                      </p:cBhvr>
                    </p:animEffect>
                    <p:anim calcmode="lin" valueType="num">
                      <p:cBhvr>
                        <p:cTn dur="750" fill="hold"/>
                        <p:tgtEl>
                          <p:spTgt spid="17"/>
                        </p:tgtEl>
                        <p:attrNameLst>
                          <p:attrName>ppt_w</p:attrName>
                        </p:attrNameLst>
                      </p:cBhvr>
                      <p:tavLst>
                        <p:tav tm="0" fmla="#ppt_w*sin(2.5*pi*$)">
                          <p:val>
                            <p:fltVal val="0"/>
                          </p:val>
                        </p:tav>
                        <p:tav tm="100000">
                          <p:val>
                            <p:fltVal val="1"/>
                          </p:val>
                        </p:tav>
                      </p:tavLst>
                    </p:anim>
                    <p:anim calcmode="lin" valueType="num">
                      <p:cBhvr>
                        <p:cTn dur="750" fill="hold"/>
                        <p:tgtEl>
                          <p:spTgt spid="17"/>
                        </p:tgtEl>
                        <p:attrNameLst>
                          <p:attrName>ppt_h</p:attrName>
                        </p:attrNameLst>
                      </p:cBhvr>
                      <p:tavLst>
                        <p:tav tm="0">
                          <p:val>
                            <p:strVal val="#ppt_h"/>
                          </p:val>
                        </p:tav>
                        <p:tav tm="100000">
                          <p:val>
                            <p:strVal val="#ppt_h"/>
                          </p:val>
                        </p:tav>
                      </p:tavLst>
                    </p:anim>
                  </p:childTnLst>
                </p:cTn>
              </p:par>
            </p:tnLst>
          </p:tmpl>
        </p:tmplLst>
      </p:bldP>
    </p:bld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rofile 3">
    <p:spTree>
      <p:nvGrpSpPr>
        <p:cNvPr id="1" name=""/>
        <p:cNvGrpSpPr/>
        <p:nvPr/>
      </p:nvGrpSpPr>
      <p:grpSpPr>
        <a:xfrm>
          <a:off x="0" y="0"/>
          <a:ext cx="0" cy="0"/>
          <a:chOff x="0" y="0"/>
          <a:chExt cx="0" cy="0"/>
        </a:xfrm>
      </p:grpSpPr>
      <p:sp>
        <p:nvSpPr>
          <p:cNvPr id="33" name="円/楕円 32"/>
          <p:cNvSpPr/>
          <p:nvPr userDrawn="1"/>
        </p:nvSpPr>
        <p:spPr>
          <a:xfrm>
            <a:off x="6099984" y="4672631"/>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1870398" y="1163191"/>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円/楕円 27"/>
          <p:cNvSpPr/>
          <p:nvPr userDrawn="1"/>
        </p:nvSpPr>
        <p:spPr>
          <a:xfrm>
            <a:off x="1268264" y="175609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0" name="円/楕円 29"/>
          <p:cNvSpPr/>
          <p:nvPr userDrawn="1"/>
        </p:nvSpPr>
        <p:spPr>
          <a:xfrm>
            <a:off x="1706513" y="1039044"/>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1"/>
          <p:cNvSpPr>
            <a:spLocks noGrp="1"/>
          </p:cNvSpPr>
          <p:nvPr>
            <p:ph type="title" hasCustomPrompt="1"/>
          </p:nvPr>
        </p:nvSpPr>
        <p:spPr>
          <a:xfrm>
            <a:off x="7545905" y="1111052"/>
            <a:ext cx="9577064" cy="1350907"/>
          </a:xfrm>
        </p:spPr>
        <p:txBody>
          <a:bodyPr anchor="b">
            <a:normAutofit/>
          </a:bodyPr>
          <a:lstStyle>
            <a:lvl1pPr>
              <a:defRPr sz="6600" baseline="0">
                <a:solidFill>
                  <a:schemeClr val="tx2"/>
                </a:solidFill>
                <a:latin typeface="Route 159 UltraLight" pitchFamily="50" charset="0"/>
              </a:defRPr>
            </a:lvl1pPr>
          </a:lstStyle>
          <a:p>
            <a:r>
              <a:rPr kumimoji="1" lang="en-US" altLang="ja-JP" dirty="0"/>
              <a:t>Text goes here</a:t>
            </a:r>
            <a:endParaRPr kumimoji="1" lang="ja-JP" altLang="en-US" dirty="0"/>
          </a:p>
        </p:txBody>
      </p:sp>
      <p:sp>
        <p:nvSpPr>
          <p:cNvPr id="4" name="正方形/長方形 3"/>
          <p:cNvSpPr/>
          <p:nvPr userDrawn="1"/>
        </p:nvSpPr>
        <p:spPr>
          <a:xfrm>
            <a:off x="7689921" y="24771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プレースホルダー 6"/>
          <p:cNvSpPr>
            <a:spLocks noGrp="1"/>
          </p:cNvSpPr>
          <p:nvPr>
            <p:ph type="body" sz="quarter" idx="16" hasCustomPrompt="1"/>
          </p:nvPr>
        </p:nvSpPr>
        <p:spPr>
          <a:xfrm>
            <a:off x="7545905" y="2549853"/>
            <a:ext cx="9577064" cy="935442"/>
          </a:xfrm>
        </p:spPr>
        <p:txBody>
          <a:bodyPr anchor="t">
            <a:noAutofit/>
          </a:bodyPr>
          <a:lstStyle>
            <a:lvl1pPr algn="l">
              <a:defRPr sz="32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7" name="図プレースホルダー 5"/>
          <p:cNvSpPr>
            <a:spLocks noGrp="1"/>
          </p:cNvSpPr>
          <p:nvPr>
            <p:ph type="pic" sz="quarter" idx="13" hasCustomPrompt="1"/>
          </p:nvPr>
        </p:nvSpPr>
        <p:spPr>
          <a:xfrm>
            <a:off x="1870398" y="1163191"/>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8" name="円/楕円 7"/>
          <p:cNvSpPr/>
          <p:nvPr userDrawn="1"/>
        </p:nvSpPr>
        <p:spPr>
          <a:xfrm>
            <a:off x="8104770" y="3838753"/>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図プレースホルダー 12"/>
          <p:cNvSpPr>
            <a:spLocks noGrp="1"/>
          </p:cNvSpPr>
          <p:nvPr>
            <p:ph type="pic" sz="quarter" idx="17" hasCustomPrompt="1"/>
          </p:nvPr>
        </p:nvSpPr>
        <p:spPr>
          <a:xfrm>
            <a:off x="8440247" y="4174230"/>
            <a:ext cx="625191" cy="625191"/>
          </a:xfrm>
        </p:spPr>
        <p:txBody>
          <a:bodyPr>
            <a:normAutofit/>
          </a:bodyPr>
          <a:lstStyle>
            <a:lvl1pPr>
              <a:defRPr sz="1600"/>
            </a:lvl1pPr>
          </a:lstStyle>
          <a:p>
            <a:r>
              <a:rPr kumimoji="1" lang="en-US" altLang="ja-JP" dirty="0"/>
              <a:t>Icon</a:t>
            </a:r>
            <a:endParaRPr kumimoji="1" lang="ja-JP" altLang="en-US" dirty="0"/>
          </a:p>
        </p:txBody>
      </p:sp>
      <p:sp>
        <p:nvSpPr>
          <p:cNvPr id="10" name="円/楕円 9"/>
          <p:cNvSpPr/>
          <p:nvPr userDrawn="1"/>
        </p:nvSpPr>
        <p:spPr>
          <a:xfrm>
            <a:off x="10720458" y="3838752"/>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円/楕円 10"/>
          <p:cNvSpPr/>
          <p:nvPr userDrawn="1"/>
        </p:nvSpPr>
        <p:spPr>
          <a:xfrm>
            <a:off x="13319670" y="3838751"/>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図プレースホルダー 12"/>
          <p:cNvSpPr>
            <a:spLocks noGrp="1"/>
          </p:cNvSpPr>
          <p:nvPr>
            <p:ph type="pic" sz="quarter" idx="18" hasCustomPrompt="1"/>
          </p:nvPr>
        </p:nvSpPr>
        <p:spPr>
          <a:xfrm>
            <a:off x="11055935" y="4174229"/>
            <a:ext cx="625191" cy="625191"/>
          </a:xfrm>
        </p:spPr>
        <p:txBody>
          <a:bodyPr>
            <a:normAutofit/>
          </a:bodyPr>
          <a:lstStyle>
            <a:lvl1pPr>
              <a:defRPr sz="1600"/>
            </a:lvl1pPr>
          </a:lstStyle>
          <a:p>
            <a:r>
              <a:rPr kumimoji="1" lang="en-US" altLang="ja-JP" dirty="0"/>
              <a:t>Icon</a:t>
            </a:r>
            <a:endParaRPr kumimoji="1" lang="ja-JP" altLang="en-US" dirty="0"/>
          </a:p>
        </p:txBody>
      </p:sp>
      <p:sp>
        <p:nvSpPr>
          <p:cNvPr id="13" name="図プレースホルダー 12"/>
          <p:cNvSpPr>
            <a:spLocks noGrp="1"/>
          </p:cNvSpPr>
          <p:nvPr>
            <p:ph type="pic" sz="quarter" idx="19" hasCustomPrompt="1"/>
          </p:nvPr>
        </p:nvSpPr>
        <p:spPr>
          <a:xfrm>
            <a:off x="13655147" y="4174228"/>
            <a:ext cx="625191" cy="625191"/>
          </a:xfrm>
        </p:spPr>
        <p:txBody>
          <a:bodyPr>
            <a:normAutofit/>
          </a:bodyPr>
          <a:lstStyle>
            <a:lvl1pPr>
              <a:defRPr sz="1600"/>
            </a:lvl1pPr>
          </a:lstStyle>
          <a:p>
            <a:r>
              <a:rPr kumimoji="1" lang="en-US" altLang="ja-JP" dirty="0"/>
              <a:t>Icon</a:t>
            </a:r>
            <a:endParaRPr kumimoji="1" lang="ja-JP" altLang="en-US" dirty="0"/>
          </a:p>
        </p:txBody>
      </p:sp>
      <p:sp>
        <p:nvSpPr>
          <p:cNvPr id="14" name="テキスト プレースホルダー 6"/>
          <p:cNvSpPr>
            <a:spLocks noGrp="1"/>
          </p:cNvSpPr>
          <p:nvPr>
            <p:ph type="body" sz="quarter" idx="20" hasCustomPrompt="1"/>
          </p:nvPr>
        </p:nvSpPr>
        <p:spPr>
          <a:xfrm>
            <a:off x="7541830" y="5279575"/>
            <a:ext cx="2448272" cy="935442"/>
          </a:xfrm>
        </p:spPr>
        <p:txBody>
          <a:bodyPr anchor="t">
            <a:noAutofit/>
          </a:bodyPr>
          <a:lstStyle>
            <a:lvl1pPr algn="ctr">
              <a:defRPr sz="2400" i="0" baseline="0">
                <a:solidFill>
                  <a:schemeClr val="accent3"/>
                </a:solidFill>
                <a:latin typeface="+mn-lt"/>
              </a:defRPr>
            </a:lvl1pPr>
          </a:lstStyle>
          <a:p>
            <a:pPr lvl="0"/>
            <a:r>
              <a:rPr kumimoji="1" lang="en-US" altLang="ja-JP" dirty="0"/>
              <a:t>Text goes here</a:t>
            </a:r>
            <a:endParaRPr kumimoji="1" lang="ja-JP" altLang="en-US" dirty="0"/>
          </a:p>
        </p:txBody>
      </p:sp>
      <p:sp>
        <p:nvSpPr>
          <p:cNvPr id="15" name="テキスト プレースホルダー 6"/>
          <p:cNvSpPr>
            <a:spLocks noGrp="1"/>
          </p:cNvSpPr>
          <p:nvPr>
            <p:ph type="body" sz="quarter" idx="21" hasCustomPrompt="1"/>
          </p:nvPr>
        </p:nvSpPr>
        <p:spPr>
          <a:xfrm>
            <a:off x="10151318" y="5279575"/>
            <a:ext cx="2448272" cy="935442"/>
          </a:xfrm>
        </p:spPr>
        <p:txBody>
          <a:bodyPr anchor="t">
            <a:noAutofit/>
          </a:bodyPr>
          <a:lstStyle>
            <a:lvl1pPr algn="ctr">
              <a:defRPr sz="2400" i="0" baseline="0">
                <a:solidFill>
                  <a:schemeClr val="accent2"/>
                </a:solidFill>
                <a:latin typeface="+mn-lt"/>
              </a:defRPr>
            </a:lvl1pPr>
          </a:lstStyle>
          <a:p>
            <a:pPr lvl="0"/>
            <a:r>
              <a:rPr kumimoji="1" lang="en-US" altLang="ja-JP" dirty="0"/>
              <a:t>Text goes here</a:t>
            </a:r>
            <a:endParaRPr kumimoji="1" lang="ja-JP" altLang="en-US" dirty="0"/>
          </a:p>
        </p:txBody>
      </p:sp>
      <p:sp>
        <p:nvSpPr>
          <p:cNvPr id="16" name="テキスト プレースホルダー 6"/>
          <p:cNvSpPr>
            <a:spLocks noGrp="1"/>
          </p:cNvSpPr>
          <p:nvPr>
            <p:ph type="body" sz="quarter" idx="22" hasCustomPrompt="1"/>
          </p:nvPr>
        </p:nvSpPr>
        <p:spPr>
          <a:xfrm>
            <a:off x="12743606" y="5277230"/>
            <a:ext cx="2448272" cy="935442"/>
          </a:xfrm>
        </p:spPr>
        <p:txBody>
          <a:bodyPr anchor="t">
            <a:noAutofit/>
          </a:bodyPr>
          <a:lstStyle>
            <a:lvl1pPr algn="ctr">
              <a:defRPr sz="2400" i="0" baseline="0">
                <a:solidFill>
                  <a:schemeClr val="accent5"/>
                </a:solidFill>
                <a:latin typeface="+mn-lt"/>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14" hasCustomPrompt="1"/>
          </p:nvPr>
        </p:nvSpPr>
        <p:spPr>
          <a:xfrm>
            <a:off x="1192885" y="6295628"/>
            <a:ext cx="15900643" cy="2016224"/>
          </a:xfrm>
        </p:spPr>
        <p:txBody>
          <a:bodyPr anchor="ctr">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8" name="正方形/長方形 17"/>
          <p:cNvSpPr/>
          <p:nvPr userDrawn="1"/>
        </p:nvSpPr>
        <p:spPr>
          <a:xfrm>
            <a:off x="0" y="8527876"/>
            <a:ext cx="18286413" cy="17591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図プレースホルダー 12"/>
          <p:cNvSpPr>
            <a:spLocks noGrp="1"/>
          </p:cNvSpPr>
          <p:nvPr>
            <p:ph type="pic" sz="quarter" idx="23" hasCustomPrompt="1"/>
          </p:nvPr>
        </p:nvSpPr>
        <p:spPr>
          <a:xfrm>
            <a:off x="4016008" y="8773140"/>
            <a:ext cx="625191" cy="625191"/>
          </a:xfrm>
        </p:spPr>
        <p:txBody>
          <a:bodyPr>
            <a:normAutofit/>
          </a:bodyPr>
          <a:lstStyle>
            <a:lvl1pPr>
              <a:defRPr sz="1600"/>
            </a:lvl1pPr>
          </a:lstStyle>
          <a:p>
            <a:r>
              <a:rPr kumimoji="1" lang="en-US" altLang="ja-JP" dirty="0"/>
              <a:t>Icon</a:t>
            </a:r>
            <a:endParaRPr kumimoji="1" lang="ja-JP" altLang="en-US" dirty="0"/>
          </a:p>
        </p:txBody>
      </p:sp>
      <p:sp>
        <p:nvSpPr>
          <p:cNvPr id="20" name="図プレースホルダー 12"/>
          <p:cNvSpPr>
            <a:spLocks noGrp="1"/>
          </p:cNvSpPr>
          <p:nvPr>
            <p:ph type="pic" sz="quarter" idx="24" hasCustomPrompt="1"/>
          </p:nvPr>
        </p:nvSpPr>
        <p:spPr>
          <a:xfrm>
            <a:off x="8827218" y="8773139"/>
            <a:ext cx="625191" cy="625191"/>
          </a:xfrm>
        </p:spPr>
        <p:txBody>
          <a:bodyPr>
            <a:normAutofit/>
          </a:bodyPr>
          <a:lstStyle>
            <a:lvl1pPr>
              <a:defRPr sz="1600"/>
            </a:lvl1pPr>
          </a:lstStyle>
          <a:p>
            <a:r>
              <a:rPr kumimoji="1" lang="en-US" altLang="ja-JP" dirty="0"/>
              <a:t>Icon</a:t>
            </a:r>
            <a:endParaRPr kumimoji="1" lang="ja-JP" altLang="en-US" dirty="0"/>
          </a:p>
        </p:txBody>
      </p:sp>
      <p:sp>
        <p:nvSpPr>
          <p:cNvPr id="21" name="図プレースホルダー 12"/>
          <p:cNvSpPr>
            <a:spLocks noGrp="1"/>
          </p:cNvSpPr>
          <p:nvPr>
            <p:ph type="pic" sz="quarter" idx="25" hasCustomPrompt="1"/>
          </p:nvPr>
        </p:nvSpPr>
        <p:spPr>
          <a:xfrm>
            <a:off x="13607778" y="8773138"/>
            <a:ext cx="625191" cy="625191"/>
          </a:xfrm>
        </p:spPr>
        <p:txBody>
          <a:bodyPr>
            <a:normAutofit/>
          </a:bodyPr>
          <a:lstStyle>
            <a:lvl1pPr>
              <a:defRPr sz="1600"/>
            </a:lvl1pPr>
          </a:lstStyle>
          <a:p>
            <a:r>
              <a:rPr kumimoji="1" lang="en-US" altLang="ja-JP" dirty="0"/>
              <a:t>Icon</a:t>
            </a:r>
            <a:endParaRPr kumimoji="1" lang="ja-JP" altLang="en-US" dirty="0"/>
          </a:p>
        </p:txBody>
      </p:sp>
      <p:sp>
        <p:nvSpPr>
          <p:cNvPr id="22" name="テキスト プレースホルダー 6"/>
          <p:cNvSpPr>
            <a:spLocks noGrp="1"/>
          </p:cNvSpPr>
          <p:nvPr>
            <p:ph type="body" sz="quarter" idx="26" hasCustomPrompt="1"/>
          </p:nvPr>
        </p:nvSpPr>
        <p:spPr>
          <a:xfrm>
            <a:off x="2384388"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3" name="テキスト プレースホルダー 6"/>
          <p:cNvSpPr>
            <a:spLocks noGrp="1"/>
          </p:cNvSpPr>
          <p:nvPr>
            <p:ph type="body" sz="quarter" idx="27" hasCustomPrompt="1"/>
          </p:nvPr>
        </p:nvSpPr>
        <p:spPr>
          <a:xfrm>
            <a:off x="7164560"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4" name="テキスト プレースホルダー 6"/>
          <p:cNvSpPr>
            <a:spLocks noGrp="1"/>
          </p:cNvSpPr>
          <p:nvPr>
            <p:ph type="body" sz="quarter" idx="28" hasCustomPrompt="1"/>
          </p:nvPr>
        </p:nvSpPr>
        <p:spPr>
          <a:xfrm>
            <a:off x="11961452" y="9464642"/>
            <a:ext cx="3950506" cy="575402"/>
          </a:xfrm>
        </p:spPr>
        <p:txBody>
          <a:bodyPr anchor="t">
            <a:noAutofit/>
          </a:bodyPr>
          <a:lstStyle>
            <a:lvl1pPr algn="ctr">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25" name="円/楕円 24"/>
          <p:cNvSpPr/>
          <p:nvPr userDrawn="1"/>
        </p:nvSpPr>
        <p:spPr>
          <a:xfrm>
            <a:off x="574254" y="1019175"/>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6" name="円/楕円 25"/>
          <p:cNvSpPr/>
          <p:nvPr userDrawn="1"/>
        </p:nvSpPr>
        <p:spPr>
          <a:xfrm>
            <a:off x="1952340" y="1066981"/>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32" name="正方形/長方形 3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4" name="円/楕円 33"/>
          <p:cNvSpPr/>
          <p:nvPr userDrawn="1"/>
        </p:nvSpPr>
        <p:spPr>
          <a:xfrm>
            <a:off x="7102660" y="4288481"/>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203803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750"/>
                                        <p:tgtEl>
                                          <p:spTgt spid="25"/>
                                        </p:tgtEl>
                                      </p:cBhvr>
                                    </p:animEffect>
                                    <p:anim calcmode="lin" valueType="num">
                                      <p:cBhvr>
                                        <p:cTn id="8" dur="750" fill="hold"/>
                                        <p:tgtEl>
                                          <p:spTgt spid="25"/>
                                        </p:tgtEl>
                                        <p:attrNameLst>
                                          <p:attrName>ppt_w</p:attrName>
                                        </p:attrNameLst>
                                      </p:cBhvr>
                                      <p:tavLst>
                                        <p:tav tm="0" fmla="#ppt_w*sin(2.5*pi*$)">
                                          <p:val>
                                            <p:fltVal val="0"/>
                                          </p:val>
                                        </p:tav>
                                        <p:tav tm="100000">
                                          <p:val>
                                            <p:fltVal val="1"/>
                                          </p:val>
                                        </p:tav>
                                      </p:tavLst>
                                    </p:anim>
                                    <p:anim calcmode="lin" valueType="num">
                                      <p:cBhvr>
                                        <p:cTn id="9" dur="750" fill="hold"/>
                                        <p:tgtEl>
                                          <p:spTgt spid="25"/>
                                        </p:tgtEl>
                                        <p:attrNameLst>
                                          <p:attrName>ppt_h</p:attrName>
                                        </p:attrNameLst>
                                      </p:cBhvr>
                                      <p:tavLst>
                                        <p:tav tm="0">
                                          <p:val>
                                            <p:strVal val="#ppt_h"/>
                                          </p:val>
                                        </p:tav>
                                        <p:tav tm="100000">
                                          <p:val>
                                            <p:strVal val="#ppt_h"/>
                                          </p:val>
                                        </p:tav>
                                      </p:tavLst>
                                    </p:anim>
                                  </p:childTnLst>
                                </p:cTn>
                              </p:par>
                              <p:par>
                                <p:cTn id="10" presetID="2" presetClass="entr" presetSubtype="12" decel="100000" fill="hold" grpId="1"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750" fill="hold"/>
                                        <p:tgtEl>
                                          <p:spTgt spid="25"/>
                                        </p:tgtEl>
                                        <p:attrNameLst>
                                          <p:attrName>ppt_x</p:attrName>
                                        </p:attrNameLst>
                                      </p:cBhvr>
                                      <p:tavLst>
                                        <p:tav tm="0">
                                          <p:val>
                                            <p:strVal val="0-#ppt_w/2"/>
                                          </p:val>
                                        </p:tav>
                                        <p:tav tm="100000">
                                          <p:val>
                                            <p:strVal val="#ppt_x"/>
                                          </p:val>
                                        </p:tav>
                                      </p:tavLst>
                                    </p:anim>
                                    <p:anim calcmode="lin" valueType="num">
                                      <p:cBhvr additive="base">
                                        <p:cTn id="13" dur="750" fill="hold"/>
                                        <p:tgtEl>
                                          <p:spTgt spid="25"/>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28"/>
                                        </p:tgtEl>
                                        <p:attrNameLst>
                                          <p:attrName>style.visibility</p:attrName>
                                        </p:attrNameLst>
                                      </p:cBhvr>
                                      <p:to>
                                        <p:strVal val="visible"/>
                                      </p:to>
                                    </p:set>
                                    <p:animEffect transition="in" filter="fade">
                                      <p:cBhvr>
                                        <p:cTn id="16" dur="750"/>
                                        <p:tgtEl>
                                          <p:spTgt spid="28"/>
                                        </p:tgtEl>
                                      </p:cBhvr>
                                    </p:animEffect>
                                    <p:anim calcmode="lin" valueType="num">
                                      <p:cBhvr>
                                        <p:cTn id="17" dur="750" fill="hold"/>
                                        <p:tgtEl>
                                          <p:spTgt spid="28"/>
                                        </p:tgtEl>
                                        <p:attrNameLst>
                                          <p:attrName>ppt_w</p:attrName>
                                        </p:attrNameLst>
                                      </p:cBhvr>
                                      <p:tavLst>
                                        <p:tav tm="0" fmla="#ppt_w*sin(2.5*pi*$)">
                                          <p:val>
                                            <p:fltVal val="0"/>
                                          </p:val>
                                        </p:tav>
                                        <p:tav tm="100000">
                                          <p:val>
                                            <p:fltVal val="1"/>
                                          </p:val>
                                        </p:tav>
                                      </p:tavLst>
                                    </p:anim>
                                    <p:anim calcmode="lin" valueType="num">
                                      <p:cBhvr>
                                        <p:cTn id="18" dur="750" fill="hold"/>
                                        <p:tgtEl>
                                          <p:spTgt spid="28"/>
                                        </p:tgtEl>
                                        <p:attrNameLst>
                                          <p:attrName>ppt_h</p:attrName>
                                        </p:attrNameLst>
                                      </p:cBhvr>
                                      <p:tavLst>
                                        <p:tav tm="0">
                                          <p:val>
                                            <p:strVal val="#ppt_h"/>
                                          </p:val>
                                        </p:tav>
                                        <p:tav tm="100000">
                                          <p:val>
                                            <p:strVal val="#ppt_h"/>
                                          </p:val>
                                        </p:tav>
                                      </p:tavLst>
                                    </p:anim>
                                  </p:childTnLst>
                                </p:cTn>
                              </p:par>
                              <p:par>
                                <p:cTn id="19" presetID="2" presetClass="entr" presetSubtype="12" decel="100000" fill="hold" grpId="1" nodeType="withEffect">
                                  <p:stCondLst>
                                    <p:cond delay="1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750" fill="hold"/>
                                        <p:tgtEl>
                                          <p:spTgt spid="28"/>
                                        </p:tgtEl>
                                        <p:attrNameLst>
                                          <p:attrName>ppt_x</p:attrName>
                                        </p:attrNameLst>
                                      </p:cBhvr>
                                      <p:tavLst>
                                        <p:tav tm="0">
                                          <p:val>
                                            <p:strVal val="0-#ppt_w/2"/>
                                          </p:val>
                                        </p:tav>
                                        <p:tav tm="100000">
                                          <p:val>
                                            <p:strVal val="#ppt_x"/>
                                          </p:val>
                                        </p:tav>
                                      </p:tavLst>
                                    </p:anim>
                                    <p:anim calcmode="lin" valueType="num">
                                      <p:cBhvr additive="base">
                                        <p:cTn id="22" dur="750" fill="hold"/>
                                        <p:tgtEl>
                                          <p:spTgt spid="28"/>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6"/>
                                        </p:tgtEl>
                                        <p:attrNameLst>
                                          <p:attrName>style.visibility</p:attrName>
                                        </p:attrNameLst>
                                      </p:cBhvr>
                                      <p:to>
                                        <p:strVal val="visible"/>
                                      </p:to>
                                    </p:set>
                                    <p:animEffect transition="in" filter="fade">
                                      <p:cBhvr>
                                        <p:cTn id="25" dur="750"/>
                                        <p:tgtEl>
                                          <p:spTgt spid="26"/>
                                        </p:tgtEl>
                                      </p:cBhvr>
                                    </p:animEffect>
                                    <p:anim calcmode="lin" valueType="num">
                                      <p:cBhvr>
                                        <p:cTn id="26" dur="750" fill="hold"/>
                                        <p:tgtEl>
                                          <p:spTgt spid="26"/>
                                        </p:tgtEl>
                                        <p:attrNameLst>
                                          <p:attrName>ppt_w</p:attrName>
                                        </p:attrNameLst>
                                      </p:cBhvr>
                                      <p:tavLst>
                                        <p:tav tm="0" fmla="#ppt_w*sin(2.5*pi*$)">
                                          <p:val>
                                            <p:fltVal val="0"/>
                                          </p:val>
                                        </p:tav>
                                        <p:tav tm="100000">
                                          <p:val>
                                            <p:fltVal val="1"/>
                                          </p:val>
                                        </p:tav>
                                      </p:tavLst>
                                    </p:anim>
                                    <p:anim calcmode="lin" valueType="num">
                                      <p:cBhvr>
                                        <p:cTn id="27" dur="750" fill="hold"/>
                                        <p:tgtEl>
                                          <p:spTgt spid="26"/>
                                        </p:tgtEl>
                                        <p:attrNameLst>
                                          <p:attrName>ppt_h</p:attrName>
                                        </p:attrNameLst>
                                      </p:cBhvr>
                                      <p:tavLst>
                                        <p:tav tm="0">
                                          <p:val>
                                            <p:strVal val="#ppt_h"/>
                                          </p:val>
                                        </p:tav>
                                        <p:tav tm="100000">
                                          <p:val>
                                            <p:strVal val="#ppt_h"/>
                                          </p:val>
                                        </p:tav>
                                      </p:tavLst>
                                    </p:anim>
                                  </p:childTnLst>
                                </p:cTn>
                              </p:par>
                              <p:par>
                                <p:cTn id="28" presetID="2" presetClass="entr" presetSubtype="12" decel="100000" fill="hold" grpId="1" nodeType="withEffect">
                                  <p:stCondLst>
                                    <p:cond delay="200"/>
                                  </p:stCondLst>
                                  <p:childTnLst>
                                    <p:set>
                                      <p:cBhvr>
                                        <p:cTn id="29" dur="1" fill="hold">
                                          <p:stCondLst>
                                            <p:cond delay="0"/>
                                          </p:stCondLst>
                                        </p:cTn>
                                        <p:tgtEl>
                                          <p:spTgt spid="26"/>
                                        </p:tgtEl>
                                        <p:attrNameLst>
                                          <p:attrName>style.visibility</p:attrName>
                                        </p:attrNameLst>
                                      </p:cBhvr>
                                      <p:to>
                                        <p:strVal val="visible"/>
                                      </p:to>
                                    </p:set>
                                    <p:anim calcmode="lin" valueType="num">
                                      <p:cBhvr additive="base">
                                        <p:cTn id="30" dur="750" fill="hold"/>
                                        <p:tgtEl>
                                          <p:spTgt spid="26"/>
                                        </p:tgtEl>
                                        <p:attrNameLst>
                                          <p:attrName>ppt_x</p:attrName>
                                        </p:attrNameLst>
                                      </p:cBhvr>
                                      <p:tavLst>
                                        <p:tav tm="0">
                                          <p:val>
                                            <p:strVal val="0-#ppt_w/2"/>
                                          </p:val>
                                        </p:tav>
                                        <p:tav tm="100000">
                                          <p:val>
                                            <p:strVal val="#ppt_x"/>
                                          </p:val>
                                        </p:tav>
                                      </p:tavLst>
                                    </p:anim>
                                    <p:anim calcmode="lin" valueType="num">
                                      <p:cBhvr additive="base">
                                        <p:cTn id="31" dur="750" fill="hold"/>
                                        <p:tgtEl>
                                          <p:spTgt spid="26"/>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anim calcmode="lin" valueType="num">
                                      <p:cBhvr>
                                        <p:cTn id="35" dur="750" fill="hold"/>
                                        <p:tgtEl>
                                          <p:spTgt spid="33"/>
                                        </p:tgtEl>
                                        <p:attrNameLst>
                                          <p:attrName>ppt_w</p:attrName>
                                        </p:attrNameLst>
                                      </p:cBhvr>
                                      <p:tavLst>
                                        <p:tav tm="0" fmla="#ppt_w*sin(2.5*pi*$)">
                                          <p:val>
                                            <p:fltVal val="0"/>
                                          </p:val>
                                        </p:tav>
                                        <p:tav tm="100000">
                                          <p:val>
                                            <p:fltVal val="1"/>
                                          </p:val>
                                        </p:tav>
                                      </p:tavLst>
                                    </p:anim>
                                    <p:anim calcmode="lin" valueType="num">
                                      <p:cBhvr>
                                        <p:cTn id="36" dur="750" fill="hold"/>
                                        <p:tgtEl>
                                          <p:spTgt spid="33"/>
                                        </p:tgtEl>
                                        <p:attrNameLst>
                                          <p:attrName>ppt_h</p:attrName>
                                        </p:attrNameLst>
                                      </p:cBhvr>
                                      <p:tavLst>
                                        <p:tav tm="0">
                                          <p:val>
                                            <p:strVal val="#ppt_h"/>
                                          </p:val>
                                        </p:tav>
                                        <p:tav tm="100000">
                                          <p:val>
                                            <p:strVal val="#ppt_h"/>
                                          </p:val>
                                        </p:tav>
                                      </p:tavLst>
                                    </p:anim>
                                  </p:childTnLst>
                                </p:cTn>
                              </p:par>
                              <p:par>
                                <p:cTn id="37" presetID="2" presetClass="entr" presetSubtype="12" decel="100000" fill="hold" grpId="1" nodeType="withEffect">
                                  <p:stCondLst>
                                    <p:cond delay="300"/>
                                  </p:stCondLst>
                                  <p:childTnLst>
                                    <p:set>
                                      <p:cBhvr>
                                        <p:cTn id="38" dur="1" fill="hold">
                                          <p:stCondLst>
                                            <p:cond delay="0"/>
                                          </p:stCondLst>
                                        </p:cTn>
                                        <p:tgtEl>
                                          <p:spTgt spid="33"/>
                                        </p:tgtEl>
                                        <p:attrNameLst>
                                          <p:attrName>style.visibility</p:attrName>
                                        </p:attrNameLst>
                                      </p:cBhvr>
                                      <p:to>
                                        <p:strVal val="visible"/>
                                      </p:to>
                                    </p:set>
                                    <p:anim calcmode="lin" valueType="num">
                                      <p:cBhvr additive="base">
                                        <p:cTn id="39" dur="750" fill="hold"/>
                                        <p:tgtEl>
                                          <p:spTgt spid="33"/>
                                        </p:tgtEl>
                                        <p:attrNameLst>
                                          <p:attrName>ppt_x</p:attrName>
                                        </p:attrNameLst>
                                      </p:cBhvr>
                                      <p:tavLst>
                                        <p:tav tm="0">
                                          <p:val>
                                            <p:strVal val="0-#ppt_w/2"/>
                                          </p:val>
                                        </p:tav>
                                        <p:tav tm="100000">
                                          <p:val>
                                            <p:strVal val="#ppt_x"/>
                                          </p:val>
                                        </p:tav>
                                      </p:tavLst>
                                    </p:anim>
                                    <p:anim calcmode="lin" valueType="num">
                                      <p:cBhvr additive="base">
                                        <p:cTn id="40" dur="750" fill="hold"/>
                                        <p:tgtEl>
                                          <p:spTgt spid="33"/>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750"/>
                                        <p:tgtEl>
                                          <p:spTgt spid="34"/>
                                        </p:tgtEl>
                                      </p:cBhvr>
                                    </p:animEffect>
                                    <p:anim calcmode="lin" valueType="num">
                                      <p:cBhvr>
                                        <p:cTn id="44" dur="750" fill="hold"/>
                                        <p:tgtEl>
                                          <p:spTgt spid="34"/>
                                        </p:tgtEl>
                                        <p:attrNameLst>
                                          <p:attrName>ppt_w</p:attrName>
                                        </p:attrNameLst>
                                      </p:cBhvr>
                                      <p:tavLst>
                                        <p:tav tm="0" fmla="#ppt_w*sin(2.5*pi*$)">
                                          <p:val>
                                            <p:fltVal val="0"/>
                                          </p:val>
                                        </p:tav>
                                        <p:tav tm="100000">
                                          <p:val>
                                            <p:fltVal val="1"/>
                                          </p:val>
                                        </p:tav>
                                      </p:tavLst>
                                    </p:anim>
                                    <p:anim calcmode="lin" valueType="num">
                                      <p:cBhvr>
                                        <p:cTn id="45" dur="750" fill="hold"/>
                                        <p:tgtEl>
                                          <p:spTgt spid="34"/>
                                        </p:tgtEl>
                                        <p:attrNameLst>
                                          <p:attrName>ppt_h</p:attrName>
                                        </p:attrNameLst>
                                      </p:cBhvr>
                                      <p:tavLst>
                                        <p:tav tm="0">
                                          <p:val>
                                            <p:strVal val="#ppt_h"/>
                                          </p:val>
                                        </p:tav>
                                        <p:tav tm="100000">
                                          <p:val>
                                            <p:strVal val="#ppt_h"/>
                                          </p:val>
                                        </p:tav>
                                      </p:tavLst>
                                    </p:anim>
                                  </p:childTnLst>
                                </p:cTn>
                              </p:par>
                              <p:par>
                                <p:cTn id="46" presetID="2" presetClass="entr" presetSubtype="12" decel="100000" fill="hold" grpId="1" nodeType="withEffect">
                                  <p:stCondLst>
                                    <p:cond delay="40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750" fill="hold"/>
                                        <p:tgtEl>
                                          <p:spTgt spid="34"/>
                                        </p:tgtEl>
                                        <p:attrNameLst>
                                          <p:attrName>ppt_x</p:attrName>
                                        </p:attrNameLst>
                                      </p:cBhvr>
                                      <p:tavLst>
                                        <p:tav tm="0">
                                          <p:val>
                                            <p:strVal val="0-#ppt_w/2"/>
                                          </p:val>
                                        </p:tav>
                                        <p:tav tm="100000">
                                          <p:val>
                                            <p:strVal val="#ppt_x"/>
                                          </p:val>
                                        </p:tav>
                                      </p:tavLst>
                                    </p:anim>
                                    <p:anim calcmode="lin" valueType="num">
                                      <p:cBhvr additive="base">
                                        <p:cTn id="49" dur="750" fill="hold"/>
                                        <p:tgtEl>
                                          <p:spTgt spid="34"/>
                                        </p:tgtEl>
                                        <p:attrNameLst>
                                          <p:attrName>ppt_y</p:attrName>
                                        </p:attrNameLst>
                                      </p:cBhvr>
                                      <p:tavLst>
                                        <p:tav tm="0">
                                          <p:val>
                                            <p:strVal val="1+#ppt_h/2"/>
                                          </p:val>
                                        </p:tav>
                                        <p:tav tm="100000">
                                          <p:val>
                                            <p:strVal val="#ppt_y"/>
                                          </p:val>
                                        </p:tav>
                                      </p:tavLst>
                                    </p:anim>
                                  </p:childTnLst>
                                </p:cTn>
                              </p:par>
                              <p:par>
                                <p:cTn id="50" presetID="10" presetClass="entr" presetSubtype="0" fill="hold" grpId="0" nodeType="withEffect">
                                  <p:stCondLst>
                                    <p:cond delay="40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1000"/>
                                        <p:tgtEl>
                                          <p:spTgt spid="6"/>
                                        </p:tgtEl>
                                      </p:cBhvr>
                                    </p:animEffect>
                                  </p:childTnLst>
                                </p:cTn>
                              </p:par>
                              <p:par>
                                <p:cTn id="53" presetID="2" presetClass="entr" presetSubtype="1" decel="100000" fill="hold" grpId="1" nodeType="withEffect">
                                  <p:stCondLst>
                                    <p:cond delay="400"/>
                                  </p:stCondLst>
                                  <p:childTnLst>
                                    <p:set>
                                      <p:cBhvr>
                                        <p:cTn id="54" dur="1" fill="hold">
                                          <p:stCondLst>
                                            <p:cond delay="0"/>
                                          </p:stCondLst>
                                        </p:cTn>
                                        <p:tgtEl>
                                          <p:spTgt spid="6"/>
                                        </p:tgtEl>
                                        <p:attrNameLst>
                                          <p:attrName>style.visibility</p:attrName>
                                        </p:attrNameLst>
                                      </p:cBhvr>
                                      <p:to>
                                        <p:strVal val="visible"/>
                                      </p:to>
                                    </p:set>
                                    <p:anim calcmode="lin" valueType="num">
                                      <p:cBhvr additive="base">
                                        <p:cTn id="55" dur="1000" fill="hold"/>
                                        <p:tgtEl>
                                          <p:spTgt spid="6"/>
                                        </p:tgtEl>
                                        <p:attrNameLst>
                                          <p:attrName>ppt_x</p:attrName>
                                        </p:attrNameLst>
                                      </p:cBhvr>
                                      <p:tavLst>
                                        <p:tav tm="0">
                                          <p:val>
                                            <p:strVal val="#ppt_x"/>
                                          </p:val>
                                        </p:tav>
                                        <p:tav tm="100000">
                                          <p:val>
                                            <p:strVal val="#ppt_x"/>
                                          </p:val>
                                        </p:tav>
                                      </p:tavLst>
                                    </p:anim>
                                    <p:anim calcmode="lin" valueType="num">
                                      <p:cBhvr additive="base">
                                        <p:cTn id="56" dur="1000" fill="hold"/>
                                        <p:tgtEl>
                                          <p:spTgt spid="6"/>
                                        </p:tgtEl>
                                        <p:attrNameLst>
                                          <p:attrName>ppt_y</p:attrName>
                                        </p:attrNameLst>
                                      </p:cBhvr>
                                      <p:tavLst>
                                        <p:tav tm="0">
                                          <p:val>
                                            <p:strVal val="0-#ppt_h/2"/>
                                          </p:val>
                                        </p:tav>
                                        <p:tav tm="100000">
                                          <p:val>
                                            <p:strVal val="#ppt_y"/>
                                          </p:val>
                                        </p:tav>
                                      </p:tavLst>
                                    </p:anim>
                                  </p:childTnLst>
                                </p:cTn>
                              </p:par>
                              <p:par>
                                <p:cTn id="57" presetID="10" presetClass="entr" presetSubtype="0" fill="hold" grpId="0" nodeType="withEffect">
                                  <p:stCondLst>
                                    <p:cond delay="500"/>
                                  </p:stCondLst>
                                  <p:childTnLst>
                                    <p:set>
                                      <p:cBhvr>
                                        <p:cTn id="58" dur="1" fill="hold">
                                          <p:stCondLst>
                                            <p:cond delay="0"/>
                                          </p:stCondLst>
                                        </p:cTn>
                                        <p:tgtEl>
                                          <p:spTgt spid="30"/>
                                        </p:tgtEl>
                                        <p:attrNameLst>
                                          <p:attrName>style.visibility</p:attrName>
                                        </p:attrNameLst>
                                      </p:cBhvr>
                                      <p:to>
                                        <p:strVal val="visible"/>
                                      </p:to>
                                    </p:set>
                                    <p:animEffect transition="in" filter="fade">
                                      <p:cBhvr>
                                        <p:cTn id="59" dur="1000"/>
                                        <p:tgtEl>
                                          <p:spTgt spid="30"/>
                                        </p:tgtEl>
                                      </p:cBhvr>
                                    </p:animEffect>
                                  </p:childTnLst>
                                </p:cTn>
                              </p:par>
                              <p:par>
                                <p:cTn id="60" presetID="2" presetClass="entr" presetSubtype="1" decel="100000" fill="hold" grpId="1" nodeType="withEffect">
                                  <p:stCondLst>
                                    <p:cond delay="500"/>
                                  </p:stCondLst>
                                  <p:childTnLst>
                                    <p:set>
                                      <p:cBhvr>
                                        <p:cTn id="61" dur="1" fill="hold">
                                          <p:stCondLst>
                                            <p:cond delay="0"/>
                                          </p:stCondLst>
                                        </p:cTn>
                                        <p:tgtEl>
                                          <p:spTgt spid="30"/>
                                        </p:tgtEl>
                                        <p:attrNameLst>
                                          <p:attrName>style.visibility</p:attrName>
                                        </p:attrNameLst>
                                      </p:cBhvr>
                                      <p:to>
                                        <p:strVal val="visible"/>
                                      </p:to>
                                    </p:set>
                                    <p:anim calcmode="lin" valueType="num">
                                      <p:cBhvr additive="base">
                                        <p:cTn id="62" dur="1000" fill="hold"/>
                                        <p:tgtEl>
                                          <p:spTgt spid="30"/>
                                        </p:tgtEl>
                                        <p:attrNameLst>
                                          <p:attrName>ppt_x</p:attrName>
                                        </p:attrNameLst>
                                      </p:cBhvr>
                                      <p:tavLst>
                                        <p:tav tm="0">
                                          <p:val>
                                            <p:strVal val="#ppt_x"/>
                                          </p:val>
                                        </p:tav>
                                        <p:tav tm="100000">
                                          <p:val>
                                            <p:strVal val="#ppt_x"/>
                                          </p:val>
                                        </p:tav>
                                      </p:tavLst>
                                    </p:anim>
                                    <p:anim calcmode="lin" valueType="num">
                                      <p:cBhvr additive="base">
                                        <p:cTn id="63" dur="1000" fill="hold"/>
                                        <p:tgtEl>
                                          <p:spTgt spid="30"/>
                                        </p:tgtEl>
                                        <p:attrNameLst>
                                          <p:attrName>ppt_y</p:attrName>
                                        </p:attrNameLst>
                                      </p:cBhvr>
                                      <p:tavLst>
                                        <p:tav tm="0">
                                          <p:val>
                                            <p:strVal val="0-#ppt_h/2"/>
                                          </p:val>
                                        </p:tav>
                                        <p:tav tm="100000">
                                          <p:val>
                                            <p:strVal val="#ppt_y"/>
                                          </p:val>
                                        </p:tav>
                                      </p:tavLst>
                                    </p:anim>
                                  </p:childTnLst>
                                </p:cTn>
                              </p:par>
                              <p:par>
                                <p:cTn id="64" presetID="10" presetClass="entr" presetSubtype="0" fill="hold" grpId="0" nodeType="withEffect">
                                  <p:stCondLst>
                                    <p:cond delay="600"/>
                                  </p:stCondLst>
                                  <p:childTnLst>
                                    <p:set>
                                      <p:cBhvr>
                                        <p:cTn id="65" dur="1" fill="hold">
                                          <p:stCondLst>
                                            <p:cond delay="0"/>
                                          </p:stCondLst>
                                        </p:cTn>
                                        <p:tgtEl>
                                          <p:spTgt spid="7"/>
                                        </p:tgtEl>
                                        <p:attrNameLst>
                                          <p:attrName>style.visibility</p:attrName>
                                        </p:attrNameLst>
                                      </p:cBhvr>
                                      <p:to>
                                        <p:strVal val="visible"/>
                                      </p:to>
                                    </p:set>
                                    <p:animEffect transition="in" filter="fade">
                                      <p:cBhvr>
                                        <p:cTn id="66" dur="1000"/>
                                        <p:tgtEl>
                                          <p:spTgt spid="7"/>
                                        </p:tgtEl>
                                      </p:cBhvr>
                                    </p:animEffect>
                                  </p:childTnLst>
                                </p:cTn>
                              </p:par>
                              <p:par>
                                <p:cTn id="67" presetID="2" presetClass="entr" presetSubtype="1" decel="100000" fill="hold" grpId="1" nodeType="withEffect">
                                  <p:stCondLst>
                                    <p:cond delay="600"/>
                                  </p:stCondLst>
                                  <p:childTnLst>
                                    <p:set>
                                      <p:cBhvr>
                                        <p:cTn id="68" dur="1" fill="hold">
                                          <p:stCondLst>
                                            <p:cond delay="0"/>
                                          </p:stCondLst>
                                        </p:cTn>
                                        <p:tgtEl>
                                          <p:spTgt spid="7"/>
                                        </p:tgtEl>
                                        <p:attrNameLst>
                                          <p:attrName>style.visibility</p:attrName>
                                        </p:attrNameLst>
                                      </p:cBhvr>
                                      <p:to>
                                        <p:strVal val="visible"/>
                                      </p:to>
                                    </p:set>
                                    <p:anim calcmode="lin" valueType="num">
                                      <p:cBhvr additive="base">
                                        <p:cTn id="69" dur="1000" fill="hold"/>
                                        <p:tgtEl>
                                          <p:spTgt spid="7"/>
                                        </p:tgtEl>
                                        <p:attrNameLst>
                                          <p:attrName>ppt_x</p:attrName>
                                        </p:attrNameLst>
                                      </p:cBhvr>
                                      <p:tavLst>
                                        <p:tav tm="0">
                                          <p:val>
                                            <p:strVal val="#ppt_x"/>
                                          </p:val>
                                        </p:tav>
                                        <p:tav tm="100000">
                                          <p:val>
                                            <p:strVal val="#ppt_x"/>
                                          </p:val>
                                        </p:tav>
                                      </p:tavLst>
                                    </p:anim>
                                    <p:anim calcmode="lin" valueType="num">
                                      <p:cBhvr additive="base">
                                        <p:cTn id="70" dur="1000" fill="hold"/>
                                        <p:tgtEl>
                                          <p:spTgt spid="7"/>
                                        </p:tgtEl>
                                        <p:attrNameLst>
                                          <p:attrName>ppt_y</p:attrName>
                                        </p:attrNameLst>
                                      </p:cBhvr>
                                      <p:tavLst>
                                        <p:tav tm="0">
                                          <p:val>
                                            <p:strVal val="0-#ppt_h/2"/>
                                          </p:val>
                                        </p:tav>
                                        <p:tav tm="100000">
                                          <p:val>
                                            <p:strVal val="#ppt_y"/>
                                          </p:val>
                                        </p:tav>
                                      </p:tavLst>
                                    </p:anim>
                                  </p:childTnLst>
                                </p:cTn>
                              </p:par>
                            </p:childTnLst>
                          </p:cTn>
                        </p:par>
                        <p:par>
                          <p:cTn id="71" fill="hold">
                            <p:stCondLst>
                              <p:cond delay="1600"/>
                            </p:stCondLst>
                            <p:childTnLst>
                              <p:par>
                                <p:cTn id="72" presetID="2" presetClass="entr" presetSubtype="3" decel="100000" fill="hold" grpId="0" nodeType="afterEffect">
                                  <p:stCondLst>
                                    <p:cond delay="250"/>
                                  </p:stCondLst>
                                  <p:iterate type="wd">
                                    <p:tmPct val="10000"/>
                                  </p:iterate>
                                  <p:childTnLst>
                                    <p:set>
                                      <p:cBhvr>
                                        <p:cTn id="73" dur="1" fill="hold">
                                          <p:stCondLst>
                                            <p:cond delay="0"/>
                                          </p:stCondLst>
                                        </p:cTn>
                                        <p:tgtEl>
                                          <p:spTgt spid="3"/>
                                        </p:tgtEl>
                                        <p:attrNameLst>
                                          <p:attrName>style.visibility</p:attrName>
                                        </p:attrNameLst>
                                      </p:cBhvr>
                                      <p:to>
                                        <p:strVal val="visible"/>
                                      </p:to>
                                    </p:set>
                                    <p:anim calcmode="lin" valueType="num">
                                      <p:cBhvr additive="base">
                                        <p:cTn id="74" dur="500" fill="hold"/>
                                        <p:tgtEl>
                                          <p:spTgt spid="3"/>
                                        </p:tgtEl>
                                        <p:attrNameLst>
                                          <p:attrName>ppt_x</p:attrName>
                                        </p:attrNameLst>
                                      </p:cBhvr>
                                      <p:tavLst>
                                        <p:tav tm="0">
                                          <p:val>
                                            <p:strVal val="1+#ppt_w/2"/>
                                          </p:val>
                                        </p:tav>
                                        <p:tav tm="100000">
                                          <p:val>
                                            <p:strVal val="#ppt_x"/>
                                          </p:val>
                                        </p:tav>
                                      </p:tavLst>
                                    </p:anim>
                                    <p:anim calcmode="lin" valueType="num">
                                      <p:cBhvr additive="base">
                                        <p:cTn id="75" dur="500" fill="hold"/>
                                        <p:tgtEl>
                                          <p:spTgt spid="3"/>
                                        </p:tgtEl>
                                        <p:attrNameLst>
                                          <p:attrName>ppt_y</p:attrName>
                                        </p:attrNameLst>
                                      </p:cBhvr>
                                      <p:tavLst>
                                        <p:tav tm="0">
                                          <p:val>
                                            <p:strVal val="0-#ppt_h/2"/>
                                          </p:val>
                                        </p:tav>
                                        <p:tav tm="100000">
                                          <p:val>
                                            <p:strVal val="#ppt_y"/>
                                          </p:val>
                                        </p:tav>
                                      </p:tavLst>
                                    </p:anim>
                                  </p:childTnLst>
                                </p:cTn>
                              </p:par>
                              <p:par>
                                <p:cTn id="76" presetID="2" presetClass="entr" presetSubtype="2" decel="100000" fill="hold" grpId="0" nodeType="withEffect">
                                  <p:stCondLst>
                                    <p:cond delay="250"/>
                                  </p:stCondLst>
                                  <p:childTnLst>
                                    <p:set>
                                      <p:cBhvr>
                                        <p:cTn id="77" dur="1" fill="hold">
                                          <p:stCondLst>
                                            <p:cond delay="0"/>
                                          </p:stCondLst>
                                        </p:cTn>
                                        <p:tgtEl>
                                          <p:spTgt spid="4"/>
                                        </p:tgtEl>
                                        <p:attrNameLst>
                                          <p:attrName>style.visibility</p:attrName>
                                        </p:attrNameLst>
                                      </p:cBhvr>
                                      <p:to>
                                        <p:strVal val="visible"/>
                                      </p:to>
                                    </p:set>
                                    <p:anim calcmode="lin" valueType="num">
                                      <p:cBhvr additive="base">
                                        <p:cTn id="78" dur="500" fill="hold"/>
                                        <p:tgtEl>
                                          <p:spTgt spid="4"/>
                                        </p:tgtEl>
                                        <p:attrNameLst>
                                          <p:attrName>ppt_x</p:attrName>
                                        </p:attrNameLst>
                                      </p:cBhvr>
                                      <p:tavLst>
                                        <p:tav tm="0">
                                          <p:val>
                                            <p:strVal val="1+#ppt_w/2"/>
                                          </p:val>
                                        </p:tav>
                                        <p:tav tm="100000">
                                          <p:val>
                                            <p:strVal val="#ppt_x"/>
                                          </p:val>
                                        </p:tav>
                                      </p:tavLst>
                                    </p:anim>
                                    <p:anim calcmode="lin" valueType="num">
                                      <p:cBhvr additive="base">
                                        <p:cTn id="79" dur="500" fill="hold"/>
                                        <p:tgtEl>
                                          <p:spTgt spid="4"/>
                                        </p:tgtEl>
                                        <p:attrNameLst>
                                          <p:attrName>ppt_y</p:attrName>
                                        </p:attrNameLst>
                                      </p:cBhvr>
                                      <p:tavLst>
                                        <p:tav tm="0">
                                          <p:val>
                                            <p:strVal val="#ppt_y"/>
                                          </p:val>
                                        </p:tav>
                                        <p:tav tm="100000">
                                          <p:val>
                                            <p:strVal val="#ppt_y"/>
                                          </p:val>
                                        </p:tav>
                                      </p:tavLst>
                                    </p:anim>
                                  </p:childTnLst>
                                </p:cTn>
                              </p:par>
                            </p:childTnLst>
                          </p:cTn>
                        </p:par>
                        <p:par>
                          <p:cTn id="80" fill="hold">
                            <p:stCondLst>
                              <p:cond delay="2450"/>
                            </p:stCondLst>
                            <p:childTnLst>
                              <p:par>
                                <p:cTn id="81" presetID="22" presetClass="entr" presetSubtype="8" fill="hold" grpId="0" nodeType="afterEffect">
                                  <p:stCondLst>
                                    <p:cond delay="0"/>
                                  </p:stCondLst>
                                  <p:iterate type="lt">
                                    <p:tmPct val="10000"/>
                                  </p:iterate>
                                  <p:childTnLst>
                                    <p:set>
                                      <p:cBhvr>
                                        <p:cTn id="82" dur="1" fill="hold">
                                          <p:stCondLst>
                                            <p:cond delay="0"/>
                                          </p:stCondLst>
                                        </p:cTn>
                                        <p:tgtEl>
                                          <p:spTgt spid="5">
                                            <p:txEl>
                                              <p:pRg st="0" end="0"/>
                                            </p:txEl>
                                          </p:spTgt>
                                        </p:tgtEl>
                                        <p:attrNameLst>
                                          <p:attrName>style.visibility</p:attrName>
                                        </p:attrNameLst>
                                      </p:cBhvr>
                                      <p:to>
                                        <p:strVal val="visible"/>
                                      </p:to>
                                    </p:set>
                                    <p:animEffect transition="in" filter="wipe(left)">
                                      <p:cBhvr>
                                        <p:cTn id="83" dur="500"/>
                                        <p:tgtEl>
                                          <p:spTgt spid="5">
                                            <p:txEl>
                                              <p:pRg st="0" end="0"/>
                                            </p:txEl>
                                          </p:spTgt>
                                        </p:tgtEl>
                                      </p:cBhvr>
                                    </p:animEffect>
                                  </p:childTnLst>
                                </p:cTn>
                              </p:par>
                            </p:childTnLst>
                          </p:cTn>
                        </p:par>
                        <p:par>
                          <p:cTn id="84" fill="hold">
                            <p:stCondLst>
                              <p:cond delay="3500"/>
                            </p:stCondLst>
                            <p:childTnLst>
                              <p:par>
                                <p:cTn id="85" presetID="49" presetClass="entr" presetSubtype="0" decel="100000" fill="hold" grpId="0" nodeType="afterEffect">
                                  <p:stCondLst>
                                    <p:cond delay="0"/>
                                  </p:stCondLst>
                                  <p:childTnLst>
                                    <p:set>
                                      <p:cBhvr>
                                        <p:cTn id="86" dur="1" fill="hold">
                                          <p:stCondLst>
                                            <p:cond delay="0"/>
                                          </p:stCondLst>
                                        </p:cTn>
                                        <p:tgtEl>
                                          <p:spTgt spid="9"/>
                                        </p:tgtEl>
                                        <p:attrNameLst>
                                          <p:attrName>style.visibility</p:attrName>
                                        </p:attrNameLst>
                                      </p:cBhvr>
                                      <p:to>
                                        <p:strVal val="visible"/>
                                      </p:to>
                                    </p:set>
                                    <p:anim calcmode="lin" valueType="num">
                                      <p:cBhvr>
                                        <p:cTn id="87" dur="500" fill="hold"/>
                                        <p:tgtEl>
                                          <p:spTgt spid="9"/>
                                        </p:tgtEl>
                                        <p:attrNameLst>
                                          <p:attrName>ppt_w</p:attrName>
                                        </p:attrNameLst>
                                      </p:cBhvr>
                                      <p:tavLst>
                                        <p:tav tm="0">
                                          <p:val>
                                            <p:fltVal val="0"/>
                                          </p:val>
                                        </p:tav>
                                        <p:tav tm="100000">
                                          <p:val>
                                            <p:strVal val="#ppt_w"/>
                                          </p:val>
                                        </p:tav>
                                      </p:tavLst>
                                    </p:anim>
                                    <p:anim calcmode="lin" valueType="num">
                                      <p:cBhvr>
                                        <p:cTn id="88" dur="500" fill="hold"/>
                                        <p:tgtEl>
                                          <p:spTgt spid="9"/>
                                        </p:tgtEl>
                                        <p:attrNameLst>
                                          <p:attrName>ppt_h</p:attrName>
                                        </p:attrNameLst>
                                      </p:cBhvr>
                                      <p:tavLst>
                                        <p:tav tm="0">
                                          <p:val>
                                            <p:fltVal val="0"/>
                                          </p:val>
                                        </p:tav>
                                        <p:tav tm="100000">
                                          <p:val>
                                            <p:strVal val="#ppt_h"/>
                                          </p:val>
                                        </p:tav>
                                      </p:tavLst>
                                    </p:anim>
                                    <p:anim calcmode="lin" valueType="num">
                                      <p:cBhvr>
                                        <p:cTn id="89" dur="500" fill="hold"/>
                                        <p:tgtEl>
                                          <p:spTgt spid="9"/>
                                        </p:tgtEl>
                                        <p:attrNameLst>
                                          <p:attrName>style.rotation</p:attrName>
                                        </p:attrNameLst>
                                      </p:cBhvr>
                                      <p:tavLst>
                                        <p:tav tm="0">
                                          <p:val>
                                            <p:fltVal val="360"/>
                                          </p:val>
                                        </p:tav>
                                        <p:tav tm="100000">
                                          <p:val>
                                            <p:fltVal val="0"/>
                                          </p:val>
                                        </p:tav>
                                      </p:tavLst>
                                    </p:anim>
                                    <p:animEffect transition="in" filter="fade">
                                      <p:cBhvr>
                                        <p:cTn id="90" dur="500"/>
                                        <p:tgtEl>
                                          <p:spTgt spid="9"/>
                                        </p:tgtEl>
                                      </p:cBhvr>
                                    </p:animEffect>
                                  </p:childTnLst>
                                </p:cTn>
                              </p:par>
                              <p:par>
                                <p:cTn id="91" presetID="49" presetClass="entr" presetSubtype="0" decel="100000" fill="hold" grpId="0" nodeType="withEffect">
                                  <p:stCondLst>
                                    <p:cond delay="0"/>
                                  </p:stCondLst>
                                  <p:childTnLst>
                                    <p:set>
                                      <p:cBhvr>
                                        <p:cTn id="92" dur="1" fill="hold">
                                          <p:stCondLst>
                                            <p:cond delay="0"/>
                                          </p:stCondLst>
                                        </p:cTn>
                                        <p:tgtEl>
                                          <p:spTgt spid="8"/>
                                        </p:tgtEl>
                                        <p:attrNameLst>
                                          <p:attrName>style.visibility</p:attrName>
                                        </p:attrNameLst>
                                      </p:cBhvr>
                                      <p:to>
                                        <p:strVal val="visible"/>
                                      </p:to>
                                    </p:set>
                                    <p:anim calcmode="lin" valueType="num">
                                      <p:cBhvr>
                                        <p:cTn id="93" dur="500" fill="hold"/>
                                        <p:tgtEl>
                                          <p:spTgt spid="8"/>
                                        </p:tgtEl>
                                        <p:attrNameLst>
                                          <p:attrName>ppt_w</p:attrName>
                                        </p:attrNameLst>
                                      </p:cBhvr>
                                      <p:tavLst>
                                        <p:tav tm="0">
                                          <p:val>
                                            <p:fltVal val="0"/>
                                          </p:val>
                                        </p:tav>
                                        <p:tav tm="100000">
                                          <p:val>
                                            <p:strVal val="#ppt_w"/>
                                          </p:val>
                                        </p:tav>
                                      </p:tavLst>
                                    </p:anim>
                                    <p:anim calcmode="lin" valueType="num">
                                      <p:cBhvr>
                                        <p:cTn id="94" dur="500" fill="hold"/>
                                        <p:tgtEl>
                                          <p:spTgt spid="8"/>
                                        </p:tgtEl>
                                        <p:attrNameLst>
                                          <p:attrName>ppt_h</p:attrName>
                                        </p:attrNameLst>
                                      </p:cBhvr>
                                      <p:tavLst>
                                        <p:tav tm="0">
                                          <p:val>
                                            <p:fltVal val="0"/>
                                          </p:val>
                                        </p:tav>
                                        <p:tav tm="100000">
                                          <p:val>
                                            <p:strVal val="#ppt_h"/>
                                          </p:val>
                                        </p:tav>
                                      </p:tavLst>
                                    </p:anim>
                                    <p:anim calcmode="lin" valueType="num">
                                      <p:cBhvr>
                                        <p:cTn id="95" dur="500" fill="hold"/>
                                        <p:tgtEl>
                                          <p:spTgt spid="8"/>
                                        </p:tgtEl>
                                        <p:attrNameLst>
                                          <p:attrName>style.rotation</p:attrName>
                                        </p:attrNameLst>
                                      </p:cBhvr>
                                      <p:tavLst>
                                        <p:tav tm="0">
                                          <p:val>
                                            <p:fltVal val="360"/>
                                          </p:val>
                                        </p:tav>
                                        <p:tav tm="100000">
                                          <p:val>
                                            <p:fltVal val="0"/>
                                          </p:val>
                                        </p:tav>
                                      </p:tavLst>
                                    </p:anim>
                                    <p:animEffect transition="in" filter="fade">
                                      <p:cBhvr>
                                        <p:cTn id="96" dur="500"/>
                                        <p:tgtEl>
                                          <p:spTgt spid="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4">
                                            <p:txEl>
                                              <p:pRg st="0" end="0"/>
                                            </p:txEl>
                                          </p:spTgt>
                                        </p:tgtEl>
                                        <p:attrNameLst>
                                          <p:attrName>style.visibility</p:attrName>
                                        </p:attrNameLst>
                                      </p:cBhvr>
                                      <p:to>
                                        <p:strVal val="visible"/>
                                      </p:to>
                                    </p:set>
                                    <p:animEffect transition="in" filter="fade">
                                      <p:cBhvr>
                                        <p:cTn id="99" dur="500"/>
                                        <p:tgtEl>
                                          <p:spTgt spid="14">
                                            <p:txEl>
                                              <p:pRg st="0" end="0"/>
                                            </p:txEl>
                                          </p:spTgt>
                                        </p:tgtEl>
                                      </p:cBhvr>
                                    </p:animEffect>
                                  </p:childTnLst>
                                </p:cTn>
                              </p:par>
                            </p:childTnLst>
                          </p:cTn>
                        </p:par>
                        <p:par>
                          <p:cTn id="100" fill="hold">
                            <p:stCondLst>
                              <p:cond delay="4000"/>
                            </p:stCondLst>
                            <p:childTnLst>
                              <p:par>
                                <p:cTn id="101" presetID="49" presetClass="entr" presetSubtype="0" decel="100000" fill="hold" grpId="0" nodeType="afterEffect">
                                  <p:stCondLst>
                                    <p:cond delay="0"/>
                                  </p:stCondLst>
                                  <p:childTnLst>
                                    <p:set>
                                      <p:cBhvr>
                                        <p:cTn id="102" dur="1" fill="hold">
                                          <p:stCondLst>
                                            <p:cond delay="0"/>
                                          </p:stCondLst>
                                        </p:cTn>
                                        <p:tgtEl>
                                          <p:spTgt spid="12"/>
                                        </p:tgtEl>
                                        <p:attrNameLst>
                                          <p:attrName>style.visibility</p:attrName>
                                        </p:attrNameLst>
                                      </p:cBhvr>
                                      <p:to>
                                        <p:strVal val="visible"/>
                                      </p:to>
                                    </p:set>
                                    <p:anim calcmode="lin" valueType="num">
                                      <p:cBhvr>
                                        <p:cTn id="103" dur="500" fill="hold"/>
                                        <p:tgtEl>
                                          <p:spTgt spid="12"/>
                                        </p:tgtEl>
                                        <p:attrNameLst>
                                          <p:attrName>ppt_w</p:attrName>
                                        </p:attrNameLst>
                                      </p:cBhvr>
                                      <p:tavLst>
                                        <p:tav tm="0">
                                          <p:val>
                                            <p:fltVal val="0"/>
                                          </p:val>
                                        </p:tav>
                                        <p:tav tm="100000">
                                          <p:val>
                                            <p:strVal val="#ppt_w"/>
                                          </p:val>
                                        </p:tav>
                                      </p:tavLst>
                                    </p:anim>
                                    <p:anim calcmode="lin" valueType="num">
                                      <p:cBhvr>
                                        <p:cTn id="104" dur="500" fill="hold"/>
                                        <p:tgtEl>
                                          <p:spTgt spid="12"/>
                                        </p:tgtEl>
                                        <p:attrNameLst>
                                          <p:attrName>ppt_h</p:attrName>
                                        </p:attrNameLst>
                                      </p:cBhvr>
                                      <p:tavLst>
                                        <p:tav tm="0">
                                          <p:val>
                                            <p:fltVal val="0"/>
                                          </p:val>
                                        </p:tav>
                                        <p:tav tm="100000">
                                          <p:val>
                                            <p:strVal val="#ppt_h"/>
                                          </p:val>
                                        </p:tav>
                                      </p:tavLst>
                                    </p:anim>
                                    <p:anim calcmode="lin" valueType="num">
                                      <p:cBhvr>
                                        <p:cTn id="105" dur="500" fill="hold"/>
                                        <p:tgtEl>
                                          <p:spTgt spid="12"/>
                                        </p:tgtEl>
                                        <p:attrNameLst>
                                          <p:attrName>style.rotation</p:attrName>
                                        </p:attrNameLst>
                                      </p:cBhvr>
                                      <p:tavLst>
                                        <p:tav tm="0">
                                          <p:val>
                                            <p:fltVal val="360"/>
                                          </p:val>
                                        </p:tav>
                                        <p:tav tm="100000">
                                          <p:val>
                                            <p:fltVal val="0"/>
                                          </p:val>
                                        </p:tav>
                                      </p:tavLst>
                                    </p:anim>
                                    <p:animEffect transition="in" filter="fade">
                                      <p:cBhvr>
                                        <p:cTn id="106" dur="500"/>
                                        <p:tgtEl>
                                          <p:spTgt spid="12"/>
                                        </p:tgtEl>
                                      </p:cBhvr>
                                    </p:animEffect>
                                  </p:childTnLst>
                                </p:cTn>
                              </p:par>
                              <p:par>
                                <p:cTn id="107" presetID="49" presetClass="entr" presetSubtype="0" decel="100000" fill="hold" grpId="0" nodeType="withEffect">
                                  <p:stCondLst>
                                    <p:cond delay="0"/>
                                  </p:stCondLst>
                                  <p:childTnLst>
                                    <p:set>
                                      <p:cBhvr>
                                        <p:cTn id="108" dur="1" fill="hold">
                                          <p:stCondLst>
                                            <p:cond delay="0"/>
                                          </p:stCondLst>
                                        </p:cTn>
                                        <p:tgtEl>
                                          <p:spTgt spid="10"/>
                                        </p:tgtEl>
                                        <p:attrNameLst>
                                          <p:attrName>style.visibility</p:attrName>
                                        </p:attrNameLst>
                                      </p:cBhvr>
                                      <p:to>
                                        <p:strVal val="visible"/>
                                      </p:to>
                                    </p:set>
                                    <p:anim calcmode="lin" valueType="num">
                                      <p:cBhvr>
                                        <p:cTn id="109" dur="500" fill="hold"/>
                                        <p:tgtEl>
                                          <p:spTgt spid="10"/>
                                        </p:tgtEl>
                                        <p:attrNameLst>
                                          <p:attrName>ppt_w</p:attrName>
                                        </p:attrNameLst>
                                      </p:cBhvr>
                                      <p:tavLst>
                                        <p:tav tm="0">
                                          <p:val>
                                            <p:fltVal val="0"/>
                                          </p:val>
                                        </p:tav>
                                        <p:tav tm="100000">
                                          <p:val>
                                            <p:strVal val="#ppt_w"/>
                                          </p:val>
                                        </p:tav>
                                      </p:tavLst>
                                    </p:anim>
                                    <p:anim calcmode="lin" valueType="num">
                                      <p:cBhvr>
                                        <p:cTn id="110" dur="500" fill="hold"/>
                                        <p:tgtEl>
                                          <p:spTgt spid="10"/>
                                        </p:tgtEl>
                                        <p:attrNameLst>
                                          <p:attrName>ppt_h</p:attrName>
                                        </p:attrNameLst>
                                      </p:cBhvr>
                                      <p:tavLst>
                                        <p:tav tm="0">
                                          <p:val>
                                            <p:fltVal val="0"/>
                                          </p:val>
                                        </p:tav>
                                        <p:tav tm="100000">
                                          <p:val>
                                            <p:strVal val="#ppt_h"/>
                                          </p:val>
                                        </p:tav>
                                      </p:tavLst>
                                    </p:anim>
                                    <p:anim calcmode="lin" valueType="num">
                                      <p:cBhvr>
                                        <p:cTn id="111" dur="500" fill="hold"/>
                                        <p:tgtEl>
                                          <p:spTgt spid="10"/>
                                        </p:tgtEl>
                                        <p:attrNameLst>
                                          <p:attrName>style.rotation</p:attrName>
                                        </p:attrNameLst>
                                      </p:cBhvr>
                                      <p:tavLst>
                                        <p:tav tm="0">
                                          <p:val>
                                            <p:fltVal val="360"/>
                                          </p:val>
                                        </p:tav>
                                        <p:tav tm="100000">
                                          <p:val>
                                            <p:fltVal val="0"/>
                                          </p:val>
                                        </p:tav>
                                      </p:tavLst>
                                    </p:anim>
                                    <p:animEffect transition="in" filter="fade">
                                      <p:cBhvr>
                                        <p:cTn id="112" dur="500"/>
                                        <p:tgtEl>
                                          <p:spTgt spid="1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15">
                                            <p:txEl>
                                              <p:pRg st="0" end="0"/>
                                            </p:txEl>
                                          </p:spTgt>
                                        </p:tgtEl>
                                        <p:attrNameLst>
                                          <p:attrName>style.visibility</p:attrName>
                                        </p:attrNameLst>
                                      </p:cBhvr>
                                      <p:to>
                                        <p:strVal val="visible"/>
                                      </p:to>
                                    </p:set>
                                    <p:animEffect transition="in" filter="fade">
                                      <p:cBhvr>
                                        <p:cTn id="115" dur="500"/>
                                        <p:tgtEl>
                                          <p:spTgt spid="15">
                                            <p:txEl>
                                              <p:pRg st="0" end="0"/>
                                            </p:txEl>
                                          </p:spTgt>
                                        </p:tgtEl>
                                      </p:cBhvr>
                                    </p:animEffect>
                                  </p:childTnLst>
                                </p:cTn>
                              </p:par>
                            </p:childTnLst>
                          </p:cTn>
                        </p:par>
                        <p:par>
                          <p:cTn id="116" fill="hold">
                            <p:stCondLst>
                              <p:cond delay="4500"/>
                            </p:stCondLst>
                            <p:childTnLst>
                              <p:par>
                                <p:cTn id="117" presetID="49" presetClass="entr" presetSubtype="0" decel="100000" fill="hold" grpId="0" nodeType="afterEffect">
                                  <p:stCondLst>
                                    <p:cond delay="0"/>
                                  </p:stCondLst>
                                  <p:childTnLst>
                                    <p:set>
                                      <p:cBhvr>
                                        <p:cTn id="118" dur="1" fill="hold">
                                          <p:stCondLst>
                                            <p:cond delay="0"/>
                                          </p:stCondLst>
                                        </p:cTn>
                                        <p:tgtEl>
                                          <p:spTgt spid="13"/>
                                        </p:tgtEl>
                                        <p:attrNameLst>
                                          <p:attrName>style.visibility</p:attrName>
                                        </p:attrNameLst>
                                      </p:cBhvr>
                                      <p:to>
                                        <p:strVal val="visible"/>
                                      </p:to>
                                    </p:set>
                                    <p:anim calcmode="lin" valueType="num">
                                      <p:cBhvr>
                                        <p:cTn id="119" dur="500" fill="hold"/>
                                        <p:tgtEl>
                                          <p:spTgt spid="13"/>
                                        </p:tgtEl>
                                        <p:attrNameLst>
                                          <p:attrName>ppt_w</p:attrName>
                                        </p:attrNameLst>
                                      </p:cBhvr>
                                      <p:tavLst>
                                        <p:tav tm="0">
                                          <p:val>
                                            <p:fltVal val="0"/>
                                          </p:val>
                                        </p:tav>
                                        <p:tav tm="100000">
                                          <p:val>
                                            <p:strVal val="#ppt_w"/>
                                          </p:val>
                                        </p:tav>
                                      </p:tavLst>
                                    </p:anim>
                                    <p:anim calcmode="lin" valueType="num">
                                      <p:cBhvr>
                                        <p:cTn id="120" dur="500" fill="hold"/>
                                        <p:tgtEl>
                                          <p:spTgt spid="13"/>
                                        </p:tgtEl>
                                        <p:attrNameLst>
                                          <p:attrName>ppt_h</p:attrName>
                                        </p:attrNameLst>
                                      </p:cBhvr>
                                      <p:tavLst>
                                        <p:tav tm="0">
                                          <p:val>
                                            <p:fltVal val="0"/>
                                          </p:val>
                                        </p:tav>
                                        <p:tav tm="100000">
                                          <p:val>
                                            <p:strVal val="#ppt_h"/>
                                          </p:val>
                                        </p:tav>
                                      </p:tavLst>
                                    </p:anim>
                                    <p:anim calcmode="lin" valueType="num">
                                      <p:cBhvr>
                                        <p:cTn id="121" dur="500" fill="hold"/>
                                        <p:tgtEl>
                                          <p:spTgt spid="13"/>
                                        </p:tgtEl>
                                        <p:attrNameLst>
                                          <p:attrName>style.rotation</p:attrName>
                                        </p:attrNameLst>
                                      </p:cBhvr>
                                      <p:tavLst>
                                        <p:tav tm="0">
                                          <p:val>
                                            <p:fltVal val="360"/>
                                          </p:val>
                                        </p:tav>
                                        <p:tav tm="100000">
                                          <p:val>
                                            <p:fltVal val="0"/>
                                          </p:val>
                                        </p:tav>
                                      </p:tavLst>
                                    </p:anim>
                                    <p:animEffect transition="in" filter="fade">
                                      <p:cBhvr>
                                        <p:cTn id="122" dur="500"/>
                                        <p:tgtEl>
                                          <p:spTgt spid="13"/>
                                        </p:tgtEl>
                                      </p:cBhvr>
                                    </p:animEffect>
                                  </p:childTnLst>
                                </p:cTn>
                              </p:par>
                              <p:par>
                                <p:cTn id="123" presetID="49" presetClass="entr" presetSubtype="0" decel="100000" fill="hold" grpId="0" nodeType="withEffect">
                                  <p:stCondLst>
                                    <p:cond delay="0"/>
                                  </p:stCondLst>
                                  <p:childTnLst>
                                    <p:set>
                                      <p:cBhvr>
                                        <p:cTn id="124" dur="1" fill="hold">
                                          <p:stCondLst>
                                            <p:cond delay="0"/>
                                          </p:stCondLst>
                                        </p:cTn>
                                        <p:tgtEl>
                                          <p:spTgt spid="11"/>
                                        </p:tgtEl>
                                        <p:attrNameLst>
                                          <p:attrName>style.visibility</p:attrName>
                                        </p:attrNameLst>
                                      </p:cBhvr>
                                      <p:to>
                                        <p:strVal val="visible"/>
                                      </p:to>
                                    </p:set>
                                    <p:anim calcmode="lin" valueType="num">
                                      <p:cBhvr>
                                        <p:cTn id="125" dur="500" fill="hold"/>
                                        <p:tgtEl>
                                          <p:spTgt spid="11"/>
                                        </p:tgtEl>
                                        <p:attrNameLst>
                                          <p:attrName>ppt_w</p:attrName>
                                        </p:attrNameLst>
                                      </p:cBhvr>
                                      <p:tavLst>
                                        <p:tav tm="0">
                                          <p:val>
                                            <p:fltVal val="0"/>
                                          </p:val>
                                        </p:tav>
                                        <p:tav tm="100000">
                                          <p:val>
                                            <p:strVal val="#ppt_w"/>
                                          </p:val>
                                        </p:tav>
                                      </p:tavLst>
                                    </p:anim>
                                    <p:anim calcmode="lin" valueType="num">
                                      <p:cBhvr>
                                        <p:cTn id="126" dur="500" fill="hold"/>
                                        <p:tgtEl>
                                          <p:spTgt spid="11"/>
                                        </p:tgtEl>
                                        <p:attrNameLst>
                                          <p:attrName>ppt_h</p:attrName>
                                        </p:attrNameLst>
                                      </p:cBhvr>
                                      <p:tavLst>
                                        <p:tav tm="0">
                                          <p:val>
                                            <p:fltVal val="0"/>
                                          </p:val>
                                        </p:tav>
                                        <p:tav tm="100000">
                                          <p:val>
                                            <p:strVal val="#ppt_h"/>
                                          </p:val>
                                        </p:tav>
                                      </p:tavLst>
                                    </p:anim>
                                    <p:anim calcmode="lin" valueType="num">
                                      <p:cBhvr>
                                        <p:cTn id="127" dur="500" fill="hold"/>
                                        <p:tgtEl>
                                          <p:spTgt spid="11"/>
                                        </p:tgtEl>
                                        <p:attrNameLst>
                                          <p:attrName>style.rotation</p:attrName>
                                        </p:attrNameLst>
                                      </p:cBhvr>
                                      <p:tavLst>
                                        <p:tav tm="0">
                                          <p:val>
                                            <p:fltVal val="360"/>
                                          </p:val>
                                        </p:tav>
                                        <p:tav tm="100000">
                                          <p:val>
                                            <p:fltVal val="0"/>
                                          </p:val>
                                        </p:tav>
                                      </p:tavLst>
                                    </p:anim>
                                    <p:animEffect transition="in" filter="fade">
                                      <p:cBhvr>
                                        <p:cTn id="128" dur="500"/>
                                        <p:tgtEl>
                                          <p:spTgt spid="11"/>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6">
                                            <p:txEl>
                                              <p:pRg st="0" end="0"/>
                                            </p:txEl>
                                          </p:spTgt>
                                        </p:tgtEl>
                                        <p:attrNameLst>
                                          <p:attrName>style.visibility</p:attrName>
                                        </p:attrNameLst>
                                      </p:cBhvr>
                                      <p:to>
                                        <p:strVal val="visible"/>
                                      </p:to>
                                    </p:set>
                                    <p:animEffect transition="in" filter="fade">
                                      <p:cBhvr>
                                        <p:cTn id="131" dur="500"/>
                                        <p:tgtEl>
                                          <p:spTgt spid="16">
                                            <p:txEl>
                                              <p:pRg st="0" end="0"/>
                                            </p:txEl>
                                          </p:spTgt>
                                        </p:tgtEl>
                                      </p:cBhvr>
                                    </p:animEffect>
                                  </p:childTnLst>
                                </p:cTn>
                              </p:par>
                            </p:childTnLst>
                          </p:cTn>
                        </p:par>
                        <p:par>
                          <p:cTn id="132" fill="hold">
                            <p:stCondLst>
                              <p:cond delay="5000"/>
                            </p:stCondLst>
                            <p:childTnLst>
                              <p:par>
                                <p:cTn id="133" presetID="2" presetClass="entr" presetSubtype="8" decel="100000" fill="hold" grpId="0" nodeType="afterEffect">
                                  <p:stCondLst>
                                    <p:cond delay="250"/>
                                  </p:stCondLst>
                                  <p:childTnLst>
                                    <p:set>
                                      <p:cBhvr>
                                        <p:cTn id="134" dur="1" fill="hold">
                                          <p:stCondLst>
                                            <p:cond delay="0"/>
                                          </p:stCondLst>
                                        </p:cTn>
                                        <p:tgtEl>
                                          <p:spTgt spid="17">
                                            <p:txEl>
                                              <p:pRg st="0" end="0"/>
                                            </p:txEl>
                                          </p:spTgt>
                                        </p:tgtEl>
                                        <p:attrNameLst>
                                          <p:attrName>style.visibility</p:attrName>
                                        </p:attrNameLst>
                                      </p:cBhvr>
                                      <p:to>
                                        <p:strVal val="visible"/>
                                      </p:to>
                                    </p:set>
                                    <p:anim calcmode="lin" valueType="num">
                                      <p:cBhvr additive="base">
                                        <p:cTn id="135" dur="750" fill="hold"/>
                                        <p:tgtEl>
                                          <p:spTgt spid="17">
                                            <p:txEl>
                                              <p:pRg st="0" end="0"/>
                                            </p:txEl>
                                          </p:spTgt>
                                        </p:tgtEl>
                                        <p:attrNameLst>
                                          <p:attrName>ppt_x</p:attrName>
                                        </p:attrNameLst>
                                      </p:cBhvr>
                                      <p:tavLst>
                                        <p:tav tm="0">
                                          <p:val>
                                            <p:strVal val="0-#ppt_w/2"/>
                                          </p:val>
                                        </p:tav>
                                        <p:tav tm="100000">
                                          <p:val>
                                            <p:strVal val="#ppt_x"/>
                                          </p:val>
                                        </p:tav>
                                      </p:tavLst>
                                    </p:anim>
                                    <p:anim calcmode="lin" valueType="num">
                                      <p:cBhvr additive="base">
                                        <p:cTn id="136" dur="750" fill="hold"/>
                                        <p:tgtEl>
                                          <p:spTgt spid="17">
                                            <p:txEl>
                                              <p:pRg st="0" end="0"/>
                                            </p:txEl>
                                          </p:spTgt>
                                        </p:tgtEl>
                                        <p:attrNameLst>
                                          <p:attrName>ppt_y</p:attrName>
                                        </p:attrNameLst>
                                      </p:cBhvr>
                                      <p:tavLst>
                                        <p:tav tm="0">
                                          <p:val>
                                            <p:strVal val="#ppt_y"/>
                                          </p:val>
                                        </p:tav>
                                        <p:tav tm="100000">
                                          <p:val>
                                            <p:strVal val="#ppt_y"/>
                                          </p:val>
                                        </p:tav>
                                      </p:tavLst>
                                    </p:anim>
                                  </p:childTnLst>
                                </p:cTn>
                              </p:par>
                            </p:childTnLst>
                          </p:cTn>
                        </p:par>
                        <p:par>
                          <p:cTn id="137" fill="hold">
                            <p:stCondLst>
                              <p:cond delay="6000"/>
                            </p:stCondLst>
                            <p:childTnLst>
                              <p:par>
                                <p:cTn id="138" presetID="16" presetClass="entr" presetSubtype="37" fill="hold" grpId="0" nodeType="afterEffect">
                                  <p:stCondLst>
                                    <p:cond delay="250"/>
                                  </p:stCondLst>
                                  <p:childTnLst>
                                    <p:set>
                                      <p:cBhvr>
                                        <p:cTn id="139" dur="1" fill="hold">
                                          <p:stCondLst>
                                            <p:cond delay="0"/>
                                          </p:stCondLst>
                                        </p:cTn>
                                        <p:tgtEl>
                                          <p:spTgt spid="18"/>
                                        </p:tgtEl>
                                        <p:attrNameLst>
                                          <p:attrName>style.visibility</p:attrName>
                                        </p:attrNameLst>
                                      </p:cBhvr>
                                      <p:to>
                                        <p:strVal val="visible"/>
                                      </p:to>
                                    </p:set>
                                    <p:animEffect transition="in" filter="barn(outVertical)">
                                      <p:cBhvr>
                                        <p:cTn id="140" dur="500"/>
                                        <p:tgtEl>
                                          <p:spTgt spid="18"/>
                                        </p:tgtEl>
                                      </p:cBhvr>
                                    </p:animEffect>
                                  </p:childTnLst>
                                </p:cTn>
                              </p:par>
                            </p:childTnLst>
                          </p:cTn>
                        </p:par>
                        <p:par>
                          <p:cTn id="141" fill="hold">
                            <p:stCondLst>
                              <p:cond delay="6750"/>
                            </p:stCondLst>
                            <p:childTnLst>
                              <p:par>
                                <p:cTn id="142" presetID="10" presetClass="entr" presetSubtype="0" fill="hold" grpId="0" nodeType="afterEffect">
                                  <p:stCondLst>
                                    <p:cond delay="0"/>
                                  </p:stCondLst>
                                  <p:childTnLst>
                                    <p:set>
                                      <p:cBhvr>
                                        <p:cTn id="143" dur="1" fill="hold">
                                          <p:stCondLst>
                                            <p:cond delay="0"/>
                                          </p:stCondLst>
                                        </p:cTn>
                                        <p:tgtEl>
                                          <p:spTgt spid="19"/>
                                        </p:tgtEl>
                                        <p:attrNameLst>
                                          <p:attrName>style.visibility</p:attrName>
                                        </p:attrNameLst>
                                      </p:cBhvr>
                                      <p:to>
                                        <p:strVal val="visible"/>
                                      </p:to>
                                    </p:set>
                                    <p:animEffect transition="in" filter="fade">
                                      <p:cBhvr>
                                        <p:cTn id="144" dur="500"/>
                                        <p:tgtEl>
                                          <p:spTgt spid="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22">
                                            <p:txEl>
                                              <p:pRg st="0" end="0"/>
                                            </p:txEl>
                                          </p:spTgt>
                                        </p:tgtEl>
                                        <p:attrNameLst>
                                          <p:attrName>style.visibility</p:attrName>
                                        </p:attrNameLst>
                                      </p:cBhvr>
                                      <p:to>
                                        <p:strVal val="visible"/>
                                      </p:to>
                                    </p:set>
                                    <p:animEffect transition="in" filter="fade">
                                      <p:cBhvr>
                                        <p:cTn id="147" dur="500"/>
                                        <p:tgtEl>
                                          <p:spTgt spid="22">
                                            <p:txEl>
                                              <p:pRg st="0" end="0"/>
                                            </p:txEl>
                                          </p:spTgt>
                                        </p:tgtEl>
                                      </p:cBhvr>
                                    </p:animEffect>
                                  </p:childTnLst>
                                </p:cTn>
                              </p:par>
                            </p:childTnLst>
                          </p:cTn>
                        </p:par>
                        <p:par>
                          <p:cTn id="148" fill="hold">
                            <p:stCondLst>
                              <p:cond delay="7250"/>
                            </p:stCondLst>
                            <p:childTnLst>
                              <p:par>
                                <p:cTn id="149" presetID="10" presetClass="entr" presetSubtype="0" fill="hold" grpId="0" nodeType="afterEffect">
                                  <p:stCondLst>
                                    <p:cond delay="0"/>
                                  </p:stCondLst>
                                  <p:childTnLst>
                                    <p:set>
                                      <p:cBhvr>
                                        <p:cTn id="150" dur="1" fill="hold">
                                          <p:stCondLst>
                                            <p:cond delay="0"/>
                                          </p:stCondLst>
                                        </p:cTn>
                                        <p:tgtEl>
                                          <p:spTgt spid="20"/>
                                        </p:tgtEl>
                                        <p:attrNameLst>
                                          <p:attrName>style.visibility</p:attrName>
                                        </p:attrNameLst>
                                      </p:cBhvr>
                                      <p:to>
                                        <p:strVal val="visible"/>
                                      </p:to>
                                    </p:set>
                                    <p:animEffect transition="in" filter="fade">
                                      <p:cBhvr>
                                        <p:cTn id="151" dur="500"/>
                                        <p:tgtEl>
                                          <p:spTgt spid="2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23">
                                            <p:txEl>
                                              <p:pRg st="0" end="0"/>
                                            </p:txEl>
                                          </p:spTgt>
                                        </p:tgtEl>
                                        <p:attrNameLst>
                                          <p:attrName>style.visibility</p:attrName>
                                        </p:attrNameLst>
                                      </p:cBhvr>
                                      <p:to>
                                        <p:strVal val="visible"/>
                                      </p:to>
                                    </p:set>
                                    <p:animEffect transition="in" filter="fade">
                                      <p:cBhvr>
                                        <p:cTn id="154" dur="500"/>
                                        <p:tgtEl>
                                          <p:spTgt spid="23">
                                            <p:txEl>
                                              <p:pRg st="0" end="0"/>
                                            </p:txEl>
                                          </p:spTgt>
                                        </p:tgtEl>
                                      </p:cBhvr>
                                    </p:animEffect>
                                  </p:childTnLst>
                                </p:cTn>
                              </p:par>
                            </p:childTnLst>
                          </p:cTn>
                        </p:par>
                        <p:par>
                          <p:cTn id="155" fill="hold">
                            <p:stCondLst>
                              <p:cond delay="7750"/>
                            </p:stCondLst>
                            <p:childTnLst>
                              <p:par>
                                <p:cTn id="156" presetID="10" presetClass="entr" presetSubtype="0" fill="hold" grpId="0" nodeType="afterEffect">
                                  <p:stCondLst>
                                    <p:cond delay="0"/>
                                  </p:stCondLst>
                                  <p:childTnLst>
                                    <p:set>
                                      <p:cBhvr>
                                        <p:cTn id="157" dur="1" fill="hold">
                                          <p:stCondLst>
                                            <p:cond delay="0"/>
                                          </p:stCondLst>
                                        </p:cTn>
                                        <p:tgtEl>
                                          <p:spTgt spid="21"/>
                                        </p:tgtEl>
                                        <p:attrNameLst>
                                          <p:attrName>style.visibility</p:attrName>
                                        </p:attrNameLst>
                                      </p:cBhvr>
                                      <p:to>
                                        <p:strVal val="visible"/>
                                      </p:to>
                                    </p:set>
                                    <p:animEffect transition="in" filter="fade">
                                      <p:cBhvr>
                                        <p:cTn id="158" dur="500"/>
                                        <p:tgtEl>
                                          <p:spTgt spid="21"/>
                                        </p:tgtEl>
                                      </p:cBhvr>
                                    </p:animEffect>
                                  </p:childTnLst>
                                </p:cTn>
                              </p:par>
                              <p:par>
                                <p:cTn id="159" presetID="10" presetClass="entr" presetSubtype="0" fill="hold" grpId="0" nodeType="withEffect">
                                  <p:stCondLst>
                                    <p:cond delay="0"/>
                                  </p:stCondLst>
                                  <p:childTnLst>
                                    <p:set>
                                      <p:cBhvr>
                                        <p:cTn id="160" dur="1" fill="hold">
                                          <p:stCondLst>
                                            <p:cond delay="0"/>
                                          </p:stCondLst>
                                        </p:cTn>
                                        <p:tgtEl>
                                          <p:spTgt spid="24">
                                            <p:txEl>
                                              <p:pRg st="0" end="0"/>
                                            </p:txEl>
                                          </p:spTgt>
                                        </p:tgtEl>
                                        <p:attrNameLst>
                                          <p:attrName>style.visibility</p:attrName>
                                        </p:attrNameLst>
                                      </p:cBhvr>
                                      <p:to>
                                        <p:strVal val="visible"/>
                                      </p:to>
                                    </p:set>
                                    <p:animEffect transition="in" filter="fade">
                                      <p:cBhvr>
                                        <p:cTn id="161" dur="500"/>
                                        <p:tgtEl>
                                          <p:spTgt spid="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6" grpId="0" animBg="1"/>
      <p:bldP spid="6" grpId="1" animBg="1"/>
      <p:bldP spid="28" grpId="0" animBg="1"/>
      <p:bldP spid="28" grpId="1" animBg="1"/>
      <p:bldP spid="30" grpId="0" animBg="1"/>
      <p:bldP spid="30" grpId="1" animBg="1"/>
      <p:bldP spid="3" grpId="0"/>
      <p:bldP spid="4" grpId="0" animBg="1"/>
      <p:bldP spid="5"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5"/>
                        </p:tgtEl>
                        <p:attrNameLst>
                          <p:attrName>style.visibility</p:attrName>
                        </p:attrNameLst>
                      </p:cBhvr>
                      <p:to>
                        <p:strVal val="visible"/>
                      </p:to>
                    </p:set>
                    <p:animEffect transition="in" filter="wipe(left)">
                      <p:cBhvr>
                        <p:cTn dur="500"/>
                        <p:tgtEl>
                          <p:spTgt spid="5"/>
                        </p:tgtEl>
                      </p:cBhvr>
                    </p:animEffect>
                  </p:childTnLst>
                </p:cTn>
              </p:par>
            </p:tnLst>
          </p:tmpl>
        </p:tmplLst>
      </p:bldP>
      <p:bldP spid="7" grpId="0" animBg="1"/>
      <p:bldP spid="7" grpId="1" animBg="1"/>
      <p:bldP spid="8" grpId="0" animBg="1"/>
      <p:bldP spid="9" grpId="0"/>
      <p:bldP spid="10" grpId="0" animBg="1"/>
      <p:bldP spid="11" grpId="0" animBg="1"/>
      <p:bldP spid="12" grpId="0"/>
      <p:bldP spid="13" grpId="0"/>
      <p:bldP spid="14" grpId="0" build="p">
        <p:tmplLst>
          <p:tmpl lvl="1">
            <p:tnLst>
              <p:par>
                <p:cTn presetID="10" presetClass="entr" presetSubtype="0" fill="hold" nodeType="with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fade">
                      <p:cBhvr>
                        <p:cTn dur="500"/>
                        <p:tgtEl>
                          <p:spTgt spid="14"/>
                        </p:tgtEl>
                      </p:cBhvr>
                    </p:animEffect>
                  </p:childTnLst>
                </p:cTn>
              </p:par>
            </p:tnLst>
          </p:tmpl>
        </p:tmplLst>
      </p:bldP>
      <p:bldP spid="15" grpId="0" build="p">
        <p:tmplLst>
          <p:tmpl lvl="1">
            <p:tnLst>
              <p:par>
                <p:cTn presetID="10" presetClass="entr" presetSubtype="0" fill="hold" nodeType="with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P spid="16" grpId="0" build="p">
        <p:tmplLst>
          <p:tmpl lvl="1">
            <p:tnLst>
              <p:par>
                <p:cTn presetID="10" presetClass="entr" presetSubtype="0" fill="hold" nodeType="with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500"/>
                        <p:tgtEl>
                          <p:spTgt spid="16"/>
                        </p:tgtEl>
                      </p:cBhvr>
                    </p:animEffect>
                  </p:childTnLst>
                </p:cTn>
              </p:par>
            </p:tnLst>
          </p:tmpl>
        </p:tmplLst>
      </p:bldP>
      <p:bldP spid="17" grpId="0" build="p">
        <p:tmplLst>
          <p:tmpl lvl="1">
            <p:tnLst>
              <p:par>
                <p:cTn presetID="2" presetClass="entr" presetSubtype="8" decel="100000" fill="hold" nodeType="afterEffect">
                  <p:stCondLst>
                    <p:cond delay="25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750" fill="hold"/>
                        <p:tgtEl>
                          <p:spTgt spid="17"/>
                        </p:tgtEl>
                        <p:attrNameLst>
                          <p:attrName>ppt_x</p:attrName>
                        </p:attrNameLst>
                      </p:cBhvr>
                      <p:tavLst>
                        <p:tav tm="0">
                          <p:val>
                            <p:strVal val="0-#ppt_w/2"/>
                          </p:val>
                        </p:tav>
                        <p:tav tm="100000">
                          <p:val>
                            <p:strVal val="#ppt_x"/>
                          </p:val>
                        </p:tav>
                      </p:tavLst>
                    </p:anim>
                    <p:anim calcmode="lin" valueType="num">
                      <p:cBhvr additive="base">
                        <p:cTn dur="750" fill="hold"/>
                        <p:tgtEl>
                          <p:spTgt spid="17"/>
                        </p:tgtEl>
                        <p:attrNameLst>
                          <p:attrName>ppt_y</p:attrName>
                        </p:attrNameLst>
                      </p:cBhvr>
                      <p:tavLst>
                        <p:tav tm="0">
                          <p:val>
                            <p:strVal val="#ppt_y"/>
                          </p:val>
                        </p:tav>
                        <p:tav tm="100000">
                          <p:val>
                            <p:strVal val="#ppt_y"/>
                          </p:val>
                        </p:tav>
                      </p:tavLst>
                    </p:anim>
                  </p:childTnLst>
                </p:cTn>
              </p:par>
            </p:tnLst>
          </p:tmpl>
        </p:tmplLst>
      </p:bldP>
      <p:bldP spid="18" grpId="0" animBg="1"/>
      <p:bldP spid="19" grpId="0"/>
      <p:bldP spid="20" grpId="0"/>
      <p:bldP spid="21" grpId="0"/>
      <p:bldP spid="22" grpId="0" build="p">
        <p:tmplLst>
          <p:tmpl lvl="1">
            <p:tnLst>
              <p:par>
                <p:cTn presetID="10" presetClass="entr" presetSubtype="0" fill="hold" nodeType="with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500"/>
                        <p:tgtEl>
                          <p:spTgt spid="22"/>
                        </p:tgtEl>
                      </p:cBhvr>
                    </p:animEffect>
                  </p:childTnLst>
                </p:cTn>
              </p:par>
            </p:tnLst>
          </p:tmpl>
        </p:tmplLst>
      </p:bldP>
      <p:bldP spid="23" grpId="0" build="p">
        <p:tmplLst>
          <p:tmpl lvl="1">
            <p:tnLst>
              <p:par>
                <p:cTn presetID="10" presetClass="entr" presetSubtype="0" fill="hold" nodeType="with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fade">
                      <p:cBhvr>
                        <p:cTn dur="500"/>
                        <p:tgtEl>
                          <p:spTgt spid="23"/>
                        </p:tgtEl>
                      </p:cBhvr>
                    </p:animEffect>
                  </p:childTnLst>
                </p:cTn>
              </p:par>
            </p:tnLst>
          </p:tmpl>
        </p:tmplLst>
      </p:bldP>
      <p:bldP spid="24" grpId="0" build="p">
        <p:tmplLst>
          <p:tmpl lvl="1">
            <p:tnLst>
              <p:par>
                <p:cTn presetID="10" presetClass="entr" presetSubtype="0" fill="hold" nodeType="with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fade">
                      <p:cBhvr>
                        <p:cTn dur="500"/>
                        <p:tgtEl>
                          <p:spTgt spid="24"/>
                        </p:tgtEl>
                      </p:cBhvr>
                    </p:animEffect>
                  </p:childTnLst>
                </p:cTn>
              </p:par>
            </p:tnLst>
          </p:tmpl>
        </p:tmplLst>
      </p:bldP>
      <p:bldP spid="25" grpId="0" animBg="1"/>
      <p:bldP spid="25" grpId="1" animBg="1"/>
      <p:bldP spid="26" grpId="0" animBg="1"/>
      <p:bldP spid="26" grpId="1" animBg="1"/>
      <p:bldP spid="34" grpId="0" animBg="1"/>
      <p:bldP spid="34" grpId="1" animBg="1"/>
    </p:bld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Square Images 1">
    <p:bg>
      <p:bgPr>
        <a:solidFill>
          <a:schemeClr val="tx2"/>
        </a:solidFill>
        <a:effectLst/>
      </p:bgPr>
    </p:bg>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70" name="図プレースホルダー 69"/>
          <p:cNvSpPr>
            <a:spLocks noGrp="1"/>
          </p:cNvSpPr>
          <p:nvPr>
            <p:ph type="pic" sz="quarter" idx="39" hasCustomPrompt="1"/>
          </p:nvPr>
        </p:nvSpPr>
        <p:spPr>
          <a:xfrm>
            <a:off x="1" y="5143500"/>
            <a:ext cx="5223600" cy="5143500"/>
          </a:xfrm>
          <a:solidFill>
            <a:schemeClr val="accent1">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1" name="図プレースホルダー 69"/>
          <p:cNvSpPr>
            <a:spLocks noGrp="1"/>
          </p:cNvSpPr>
          <p:nvPr>
            <p:ph type="pic" sz="quarter" idx="40" hasCustomPrompt="1"/>
          </p:nvPr>
        </p:nvSpPr>
        <p:spPr>
          <a:xfrm>
            <a:off x="7833741" y="0"/>
            <a:ext cx="5223600" cy="5143500"/>
          </a:xfrm>
          <a:solidFill>
            <a:schemeClr val="accent2">
              <a:lumMod val="60000"/>
              <a:lumOff val="40000"/>
            </a:schemeClr>
          </a:solidFill>
        </p:spPr>
        <p:txBody>
          <a:bodyPr/>
          <a:lstStyle>
            <a:lvl1pPr>
              <a:defRPr/>
            </a:lvl1pPr>
          </a:lstStyle>
          <a:p>
            <a:r>
              <a:rPr kumimoji="1" lang="en-US" altLang="ja-JP" dirty="0"/>
              <a:t>add an image </a:t>
            </a:r>
            <a:endParaRPr kumimoji="1" lang="ja-JP" altLang="en-US" dirty="0"/>
          </a:p>
        </p:txBody>
      </p:sp>
      <p:sp>
        <p:nvSpPr>
          <p:cNvPr id="77" name="タイトル 1"/>
          <p:cNvSpPr>
            <a:spLocks noGrp="1"/>
          </p:cNvSpPr>
          <p:nvPr>
            <p:ph type="title" hasCustomPrompt="1"/>
          </p:nvPr>
        </p:nvSpPr>
        <p:spPr>
          <a:xfrm>
            <a:off x="8228077" y="5247624"/>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78" name="正方形/長方形 77"/>
          <p:cNvSpPr/>
          <p:nvPr userDrawn="1"/>
        </p:nvSpPr>
        <p:spPr>
          <a:xfrm>
            <a:off x="8372093" y="6613755"/>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9" name="テキスト プレースホルダー 6"/>
          <p:cNvSpPr>
            <a:spLocks noGrp="1"/>
          </p:cNvSpPr>
          <p:nvPr>
            <p:ph type="body" sz="quarter" idx="16" hasCustomPrompt="1"/>
          </p:nvPr>
        </p:nvSpPr>
        <p:spPr>
          <a:xfrm>
            <a:off x="8228077" y="6686425"/>
            <a:ext cx="9577064" cy="935442"/>
          </a:xfrm>
        </p:spPr>
        <p:txBody>
          <a:bodyPr anchor="t">
            <a:noAutofit/>
          </a:bodyPr>
          <a:lstStyle>
            <a:lvl1pPr algn="l">
              <a:defRPr sz="3200" i="1" baseline="0">
                <a:solidFill>
                  <a:schemeClr val="accent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4126177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randombar(horizontal)">
                                      <p:cBhvr>
                                        <p:cTn id="7" dur="500"/>
                                        <p:tgtEl>
                                          <p:spTgt spid="15"/>
                                        </p:tgtEl>
                                      </p:cBhvr>
                                    </p:animEffect>
                                  </p:childTnLst>
                                </p:cTn>
                              </p:par>
                              <p:par>
                                <p:cTn id="8" presetID="14" presetClass="entr" presetSubtype="10" fill="hold" grpId="0" nodeType="withEffect">
                                  <p:stCondLst>
                                    <p:cond delay="100"/>
                                  </p:stCondLst>
                                  <p:childTnLst>
                                    <p:set>
                                      <p:cBhvr>
                                        <p:cTn id="9" dur="1" fill="hold">
                                          <p:stCondLst>
                                            <p:cond delay="0"/>
                                          </p:stCondLst>
                                        </p:cTn>
                                        <p:tgtEl>
                                          <p:spTgt spid="13"/>
                                        </p:tgtEl>
                                        <p:attrNameLst>
                                          <p:attrName>style.visibility</p:attrName>
                                        </p:attrNameLst>
                                      </p:cBhvr>
                                      <p:to>
                                        <p:strVal val="visible"/>
                                      </p:to>
                                    </p:set>
                                    <p:animEffect transition="in" filter="randombar(horizontal)">
                                      <p:cBhvr>
                                        <p:cTn id="10" dur="500"/>
                                        <p:tgtEl>
                                          <p:spTgt spid="13"/>
                                        </p:tgtEl>
                                      </p:cBhvr>
                                    </p:animEffect>
                                  </p:childTnLst>
                                </p:cTn>
                              </p:par>
                              <p:par>
                                <p:cTn id="11" presetID="14" presetClass="entr" presetSubtype="10" fill="hold" grpId="0" nodeType="withEffect">
                                  <p:stCondLst>
                                    <p:cond delay="200"/>
                                  </p:stCondLst>
                                  <p:childTnLst>
                                    <p:set>
                                      <p:cBhvr>
                                        <p:cTn id="12" dur="1" fill="hold">
                                          <p:stCondLst>
                                            <p:cond delay="0"/>
                                          </p:stCondLst>
                                        </p:cTn>
                                        <p:tgtEl>
                                          <p:spTgt spid="32"/>
                                        </p:tgtEl>
                                        <p:attrNameLst>
                                          <p:attrName>style.visibility</p:attrName>
                                        </p:attrNameLst>
                                      </p:cBhvr>
                                      <p:to>
                                        <p:strVal val="visible"/>
                                      </p:to>
                                    </p:set>
                                    <p:animEffect transition="in" filter="randombar(horizontal)">
                                      <p:cBhvr>
                                        <p:cTn id="13" dur="500"/>
                                        <p:tgtEl>
                                          <p:spTgt spid="32"/>
                                        </p:tgtEl>
                                      </p:cBhvr>
                                    </p:animEffect>
                                  </p:childTnLst>
                                </p:cTn>
                              </p:par>
                              <p:par>
                                <p:cTn id="14" presetID="14" presetClass="entr" presetSubtype="10" fill="hold" grpId="0" nodeType="withEffect">
                                  <p:stCondLst>
                                    <p:cond delay="300"/>
                                  </p:stCondLst>
                                  <p:childTnLst>
                                    <p:set>
                                      <p:cBhvr>
                                        <p:cTn id="15" dur="1" fill="hold">
                                          <p:stCondLst>
                                            <p:cond delay="0"/>
                                          </p:stCondLst>
                                        </p:cTn>
                                        <p:tgtEl>
                                          <p:spTgt spid="28"/>
                                        </p:tgtEl>
                                        <p:attrNameLst>
                                          <p:attrName>style.visibility</p:attrName>
                                        </p:attrNameLst>
                                      </p:cBhvr>
                                      <p:to>
                                        <p:strVal val="visible"/>
                                      </p:to>
                                    </p:set>
                                    <p:animEffect transition="in" filter="randombar(horizontal)">
                                      <p:cBhvr>
                                        <p:cTn id="16" dur="500"/>
                                        <p:tgtEl>
                                          <p:spTgt spid="28"/>
                                        </p:tgtEl>
                                      </p:cBhvr>
                                    </p:animEffect>
                                  </p:childTnLst>
                                </p:cTn>
                              </p:par>
                              <p:par>
                                <p:cTn id="17" presetID="14" presetClass="entr" presetSubtype="10" fill="hold" grpId="0" nodeType="withEffect">
                                  <p:stCondLst>
                                    <p:cond delay="400"/>
                                  </p:stCondLst>
                                  <p:childTnLst>
                                    <p:set>
                                      <p:cBhvr>
                                        <p:cTn id="18" dur="1" fill="hold">
                                          <p:stCondLst>
                                            <p:cond delay="0"/>
                                          </p:stCondLst>
                                        </p:cTn>
                                        <p:tgtEl>
                                          <p:spTgt spid="70"/>
                                        </p:tgtEl>
                                        <p:attrNameLst>
                                          <p:attrName>style.visibility</p:attrName>
                                        </p:attrNameLst>
                                      </p:cBhvr>
                                      <p:to>
                                        <p:strVal val="visible"/>
                                      </p:to>
                                    </p:set>
                                    <p:animEffect transition="in" filter="randombar(horizontal)">
                                      <p:cBhvr>
                                        <p:cTn id="19" dur="500"/>
                                        <p:tgtEl>
                                          <p:spTgt spid="70"/>
                                        </p:tgtEl>
                                      </p:cBhvr>
                                    </p:animEffect>
                                  </p:childTnLst>
                                </p:cTn>
                              </p:par>
                              <p:par>
                                <p:cTn id="20" presetID="14" presetClass="entr" presetSubtype="10" fill="hold" grpId="0" nodeType="withEffect">
                                  <p:stCondLst>
                                    <p:cond delay="500"/>
                                  </p:stCondLst>
                                  <p:childTnLst>
                                    <p:set>
                                      <p:cBhvr>
                                        <p:cTn id="21" dur="1" fill="hold">
                                          <p:stCondLst>
                                            <p:cond delay="0"/>
                                          </p:stCondLst>
                                        </p:cTn>
                                        <p:tgtEl>
                                          <p:spTgt spid="25"/>
                                        </p:tgtEl>
                                        <p:attrNameLst>
                                          <p:attrName>style.visibility</p:attrName>
                                        </p:attrNameLst>
                                      </p:cBhvr>
                                      <p:to>
                                        <p:strVal val="visible"/>
                                      </p:to>
                                    </p:set>
                                    <p:animEffect transition="in" filter="randombar(horizontal)">
                                      <p:cBhvr>
                                        <p:cTn id="22" dur="500"/>
                                        <p:tgtEl>
                                          <p:spTgt spid="25"/>
                                        </p:tgtEl>
                                      </p:cBhvr>
                                    </p:animEffect>
                                  </p:childTnLst>
                                </p:cTn>
                              </p:par>
                              <p:par>
                                <p:cTn id="23" presetID="14" presetClass="entr" presetSubtype="10" fill="hold" grpId="0" nodeType="withEffect">
                                  <p:stCondLst>
                                    <p:cond delay="600"/>
                                  </p:stCondLst>
                                  <p:childTnLst>
                                    <p:set>
                                      <p:cBhvr>
                                        <p:cTn id="24" dur="1" fill="hold">
                                          <p:stCondLst>
                                            <p:cond delay="0"/>
                                          </p:stCondLst>
                                        </p:cTn>
                                        <p:tgtEl>
                                          <p:spTgt spid="18"/>
                                        </p:tgtEl>
                                        <p:attrNameLst>
                                          <p:attrName>style.visibility</p:attrName>
                                        </p:attrNameLst>
                                      </p:cBhvr>
                                      <p:to>
                                        <p:strVal val="visible"/>
                                      </p:to>
                                    </p:set>
                                    <p:animEffect transition="in" filter="randombar(horizontal)">
                                      <p:cBhvr>
                                        <p:cTn id="25" dur="500"/>
                                        <p:tgtEl>
                                          <p:spTgt spid="18"/>
                                        </p:tgtEl>
                                      </p:cBhvr>
                                    </p:animEffect>
                                  </p:childTnLst>
                                </p:cTn>
                              </p:par>
                              <p:par>
                                <p:cTn id="26" presetID="14" presetClass="entr" presetSubtype="10" fill="hold" grpId="0" nodeType="withEffect">
                                  <p:stCondLst>
                                    <p:cond delay="700"/>
                                  </p:stCondLst>
                                  <p:childTnLst>
                                    <p:set>
                                      <p:cBhvr>
                                        <p:cTn id="27" dur="1" fill="hold">
                                          <p:stCondLst>
                                            <p:cond delay="0"/>
                                          </p:stCondLst>
                                        </p:cTn>
                                        <p:tgtEl>
                                          <p:spTgt spid="6"/>
                                        </p:tgtEl>
                                        <p:attrNameLst>
                                          <p:attrName>style.visibility</p:attrName>
                                        </p:attrNameLst>
                                      </p:cBhvr>
                                      <p:to>
                                        <p:strVal val="visible"/>
                                      </p:to>
                                    </p:set>
                                    <p:animEffect transition="in" filter="randombar(horizontal)">
                                      <p:cBhvr>
                                        <p:cTn id="28" dur="500"/>
                                        <p:tgtEl>
                                          <p:spTgt spid="6"/>
                                        </p:tgtEl>
                                      </p:cBhvr>
                                    </p:animEffect>
                                  </p:childTnLst>
                                </p:cTn>
                              </p:par>
                              <p:par>
                                <p:cTn id="29" presetID="14" presetClass="entr" presetSubtype="10" fill="hold" grpId="0" nodeType="withEffect">
                                  <p:stCondLst>
                                    <p:cond delay="800"/>
                                  </p:stCondLst>
                                  <p:childTnLst>
                                    <p:set>
                                      <p:cBhvr>
                                        <p:cTn id="30" dur="1" fill="hold">
                                          <p:stCondLst>
                                            <p:cond delay="0"/>
                                          </p:stCondLst>
                                        </p:cTn>
                                        <p:tgtEl>
                                          <p:spTgt spid="5"/>
                                        </p:tgtEl>
                                        <p:attrNameLst>
                                          <p:attrName>style.visibility</p:attrName>
                                        </p:attrNameLst>
                                      </p:cBhvr>
                                      <p:to>
                                        <p:strVal val="visible"/>
                                      </p:to>
                                    </p:set>
                                    <p:animEffect transition="in" filter="randombar(horizontal)">
                                      <p:cBhvr>
                                        <p:cTn id="31" dur="500"/>
                                        <p:tgtEl>
                                          <p:spTgt spid="5"/>
                                        </p:tgtEl>
                                      </p:cBhvr>
                                    </p:animEffect>
                                  </p:childTnLst>
                                </p:cTn>
                              </p:par>
                              <p:par>
                                <p:cTn id="32" presetID="14" presetClass="entr" presetSubtype="10" fill="hold" grpId="0" nodeType="withEffect">
                                  <p:stCondLst>
                                    <p:cond delay="900"/>
                                  </p:stCondLst>
                                  <p:childTnLst>
                                    <p:set>
                                      <p:cBhvr>
                                        <p:cTn id="33" dur="1" fill="hold">
                                          <p:stCondLst>
                                            <p:cond delay="0"/>
                                          </p:stCondLst>
                                        </p:cTn>
                                        <p:tgtEl>
                                          <p:spTgt spid="40"/>
                                        </p:tgtEl>
                                        <p:attrNameLst>
                                          <p:attrName>style.visibility</p:attrName>
                                        </p:attrNameLst>
                                      </p:cBhvr>
                                      <p:to>
                                        <p:strVal val="visible"/>
                                      </p:to>
                                    </p:set>
                                    <p:animEffect transition="in" filter="randombar(horizontal)">
                                      <p:cBhvr>
                                        <p:cTn id="34" dur="500"/>
                                        <p:tgtEl>
                                          <p:spTgt spid="40"/>
                                        </p:tgtEl>
                                      </p:cBhvr>
                                    </p:animEffect>
                                  </p:childTnLst>
                                </p:cTn>
                              </p:par>
                              <p:par>
                                <p:cTn id="35" presetID="14" presetClass="entr" presetSubtype="10" fill="hold" grpId="0" nodeType="withEffect">
                                  <p:stCondLst>
                                    <p:cond delay="1000"/>
                                  </p:stCondLst>
                                  <p:childTnLst>
                                    <p:set>
                                      <p:cBhvr>
                                        <p:cTn id="36" dur="1" fill="hold">
                                          <p:stCondLst>
                                            <p:cond delay="0"/>
                                          </p:stCondLst>
                                        </p:cTn>
                                        <p:tgtEl>
                                          <p:spTgt spid="37"/>
                                        </p:tgtEl>
                                        <p:attrNameLst>
                                          <p:attrName>style.visibility</p:attrName>
                                        </p:attrNameLst>
                                      </p:cBhvr>
                                      <p:to>
                                        <p:strVal val="visible"/>
                                      </p:to>
                                    </p:set>
                                    <p:animEffect transition="in" filter="randombar(horizontal)">
                                      <p:cBhvr>
                                        <p:cTn id="37" dur="500"/>
                                        <p:tgtEl>
                                          <p:spTgt spid="37"/>
                                        </p:tgtEl>
                                      </p:cBhvr>
                                    </p:animEffect>
                                  </p:childTnLst>
                                </p:cTn>
                              </p:par>
                              <p:par>
                                <p:cTn id="38" presetID="14" presetClass="entr" presetSubtype="1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randombar(horizontal)">
                                      <p:cBhvr>
                                        <p:cTn id="40" dur="500"/>
                                        <p:tgtEl>
                                          <p:spTgt spid="8"/>
                                        </p:tgtEl>
                                      </p:cBhvr>
                                    </p:animEffect>
                                  </p:childTnLst>
                                </p:cTn>
                              </p:par>
                              <p:par>
                                <p:cTn id="41" presetID="14" presetClass="entr" presetSubtype="10" fill="hold" grpId="0" nodeType="withEffect">
                                  <p:stCondLst>
                                    <p:cond delay="1200"/>
                                  </p:stCondLst>
                                  <p:childTnLst>
                                    <p:set>
                                      <p:cBhvr>
                                        <p:cTn id="42" dur="1" fill="hold">
                                          <p:stCondLst>
                                            <p:cond delay="0"/>
                                          </p:stCondLst>
                                        </p:cTn>
                                        <p:tgtEl>
                                          <p:spTgt spid="20"/>
                                        </p:tgtEl>
                                        <p:attrNameLst>
                                          <p:attrName>style.visibility</p:attrName>
                                        </p:attrNameLst>
                                      </p:cBhvr>
                                      <p:to>
                                        <p:strVal val="visible"/>
                                      </p:to>
                                    </p:set>
                                    <p:animEffect transition="in" filter="randombar(horizontal)">
                                      <p:cBhvr>
                                        <p:cTn id="43" dur="500"/>
                                        <p:tgtEl>
                                          <p:spTgt spid="20"/>
                                        </p:tgtEl>
                                      </p:cBhvr>
                                    </p:animEffect>
                                  </p:childTnLst>
                                </p:cTn>
                              </p:par>
                              <p:par>
                                <p:cTn id="44" presetID="14" presetClass="entr" presetSubtype="10" fill="hold" grpId="0" nodeType="withEffect">
                                  <p:stCondLst>
                                    <p:cond delay="1300"/>
                                  </p:stCondLst>
                                  <p:childTnLst>
                                    <p:set>
                                      <p:cBhvr>
                                        <p:cTn id="45" dur="1" fill="hold">
                                          <p:stCondLst>
                                            <p:cond delay="0"/>
                                          </p:stCondLst>
                                        </p:cTn>
                                        <p:tgtEl>
                                          <p:spTgt spid="38"/>
                                        </p:tgtEl>
                                        <p:attrNameLst>
                                          <p:attrName>style.visibility</p:attrName>
                                        </p:attrNameLst>
                                      </p:cBhvr>
                                      <p:to>
                                        <p:strVal val="visible"/>
                                      </p:to>
                                    </p:set>
                                    <p:animEffect transition="in" filter="randombar(horizontal)">
                                      <p:cBhvr>
                                        <p:cTn id="46" dur="500"/>
                                        <p:tgtEl>
                                          <p:spTgt spid="38"/>
                                        </p:tgtEl>
                                      </p:cBhvr>
                                    </p:animEffect>
                                  </p:childTnLst>
                                </p:cTn>
                              </p:par>
                              <p:par>
                                <p:cTn id="47" presetID="14" presetClass="entr" presetSubtype="10" fill="hold" grpId="0" nodeType="withEffect">
                                  <p:stCondLst>
                                    <p:cond delay="1400"/>
                                  </p:stCondLst>
                                  <p:childTnLst>
                                    <p:set>
                                      <p:cBhvr>
                                        <p:cTn id="48" dur="1" fill="hold">
                                          <p:stCondLst>
                                            <p:cond delay="0"/>
                                          </p:stCondLst>
                                        </p:cTn>
                                        <p:tgtEl>
                                          <p:spTgt spid="71"/>
                                        </p:tgtEl>
                                        <p:attrNameLst>
                                          <p:attrName>style.visibility</p:attrName>
                                        </p:attrNameLst>
                                      </p:cBhvr>
                                      <p:to>
                                        <p:strVal val="visible"/>
                                      </p:to>
                                    </p:set>
                                    <p:animEffect transition="in" filter="randombar(horizontal)">
                                      <p:cBhvr>
                                        <p:cTn id="49" dur="500"/>
                                        <p:tgtEl>
                                          <p:spTgt spid="71"/>
                                        </p:tgtEl>
                                      </p:cBhvr>
                                    </p:animEffect>
                                  </p:childTnLst>
                                </p:cTn>
                              </p:par>
                              <p:par>
                                <p:cTn id="50" presetID="14" presetClass="entr" presetSubtype="10" fill="hold" grpId="0" nodeType="withEffect">
                                  <p:stCondLst>
                                    <p:cond delay="1500"/>
                                  </p:stCondLst>
                                  <p:childTnLst>
                                    <p:set>
                                      <p:cBhvr>
                                        <p:cTn id="51" dur="1" fill="hold">
                                          <p:stCondLst>
                                            <p:cond delay="0"/>
                                          </p:stCondLst>
                                        </p:cTn>
                                        <p:tgtEl>
                                          <p:spTgt spid="27"/>
                                        </p:tgtEl>
                                        <p:attrNameLst>
                                          <p:attrName>style.visibility</p:attrName>
                                        </p:attrNameLst>
                                      </p:cBhvr>
                                      <p:to>
                                        <p:strVal val="visible"/>
                                      </p:to>
                                    </p:set>
                                    <p:animEffect transition="in" filter="randombar(horizontal)">
                                      <p:cBhvr>
                                        <p:cTn id="52" dur="500"/>
                                        <p:tgtEl>
                                          <p:spTgt spid="27"/>
                                        </p:tgtEl>
                                      </p:cBhvr>
                                    </p:animEffect>
                                  </p:childTnLst>
                                </p:cTn>
                              </p:par>
                              <p:par>
                                <p:cTn id="53" presetID="14" presetClass="entr" presetSubtype="10" fill="hold" grpId="0" nodeType="withEffect">
                                  <p:stCondLst>
                                    <p:cond delay="1600"/>
                                  </p:stCondLst>
                                  <p:childTnLst>
                                    <p:set>
                                      <p:cBhvr>
                                        <p:cTn id="54" dur="1" fill="hold">
                                          <p:stCondLst>
                                            <p:cond delay="0"/>
                                          </p:stCondLst>
                                        </p:cTn>
                                        <p:tgtEl>
                                          <p:spTgt spid="31"/>
                                        </p:tgtEl>
                                        <p:attrNameLst>
                                          <p:attrName>style.visibility</p:attrName>
                                        </p:attrNameLst>
                                      </p:cBhvr>
                                      <p:to>
                                        <p:strVal val="visible"/>
                                      </p:to>
                                    </p:set>
                                    <p:animEffect transition="in" filter="randombar(horizontal)">
                                      <p:cBhvr>
                                        <p:cTn id="55" dur="500"/>
                                        <p:tgtEl>
                                          <p:spTgt spid="31"/>
                                        </p:tgtEl>
                                      </p:cBhvr>
                                    </p:animEffect>
                                  </p:childTnLst>
                                </p:cTn>
                              </p:par>
                              <p:par>
                                <p:cTn id="56" presetID="14" presetClass="entr" presetSubtype="10" fill="hold" grpId="0" nodeType="withEffect">
                                  <p:stCondLst>
                                    <p:cond delay="1700"/>
                                  </p:stCondLst>
                                  <p:childTnLst>
                                    <p:set>
                                      <p:cBhvr>
                                        <p:cTn id="57" dur="1" fill="hold">
                                          <p:stCondLst>
                                            <p:cond delay="0"/>
                                          </p:stCondLst>
                                        </p:cTn>
                                        <p:tgtEl>
                                          <p:spTgt spid="4"/>
                                        </p:tgtEl>
                                        <p:attrNameLst>
                                          <p:attrName>style.visibility</p:attrName>
                                        </p:attrNameLst>
                                      </p:cBhvr>
                                      <p:to>
                                        <p:strVal val="visible"/>
                                      </p:to>
                                    </p:set>
                                    <p:animEffect transition="in" filter="randombar(horizontal)">
                                      <p:cBhvr>
                                        <p:cTn id="58" dur="500"/>
                                        <p:tgtEl>
                                          <p:spTgt spid="4"/>
                                        </p:tgtEl>
                                      </p:cBhvr>
                                    </p:animEffect>
                                  </p:childTnLst>
                                </p:cTn>
                              </p:par>
                            </p:childTnLst>
                          </p:cTn>
                        </p:par>
                        <p:par>
                          <p:cTn id="59" fill="hold">
                            <p:stCondLst>
                              <p:cond delay="2200"/>
                            </p:stCondLst>
                            <p:childTnLst>
                              <p:par>
                                <p:cTn id="60" presetID="2" presetClass="entr" presetSubtype="2" decel="100000" fill="hold" grpId="0" nodeType="afterEffect">
                                  <p:stCondLst>
                                    <p:cond delay="0"/>
                                  </p:stCondLst>
                                  <p:iterate type="wd">
                                    <p:tmPct val="10000"/>
                                  </p:iterate>
                                  <p:childTnLst>
                                    <p:set>
                                      <p:cBhvr>
                                        <p:cTn id="61" dur="1" fill="hold">
                                          <p:stCondLst>
                                            <p:cond delay="0"/>
                                          </p:stCondLst>
                                        </p:cTn>
                                        <p:tgtEl>
                                          <p:spTgt spid="77"/>
                                        </p:tgtEl>
                                        <p:attrNameLst>
                                          <p:attrName>style.visibility</p:attrName>
                                        </p:attrNameLst>
                                      </p:cBhvr>
                                      <p:to>
                                        <p:strVal val="visible"/>
                                      </p:to>
                                    </p:set>
                                    <p:anim calcmode="lin" valueType="num">
                                      <p:cBhvr additive="base">
                                        <p:cTn id="62" dur="500" fill="hold"/>
                                        <p:tgtEl>
                                          <p:spTgt spid="77"/>
                                        </p:tgtEl>
                                        <p:attrNameLst>
                                          <p:attrName>ppt_x</p:attrName>
                                        </p:attrNameLst>
                                      </p:cBhvr>
                                      <p:tavLst>
                                        <p:tav tm="0">
                                          <p:val>
                                            <p:strVal val="1+#ppt_w/2"/>
                                          </p:val>
                                        </p:tav>
                                        <p:tav tm="100000">
                                          <p:val>
                                            <p:strVal val="#ppt_x"/>
                                          </p:val>
                                        </p:tav>
                                      </p:tavLst>
                                    </p:anim>
                                    <p:anim calcmode="lin" valueType="num">
                                      <p:cBhvr additive="base">
                                        <p:cTn id="63" dur="500" fill="hold"/>
                                        <p:tgtEl>
                                          <p:spTgt spid="77"/>
                                        </p:tgtEl>
                                        <p:attrNameLst>
                                          <p:attrName>ppt_y</p:attrName>
                                        </p:attrNameLst>
                                      </p:cBhvr>
                                      <p:tavLst>
                                        <p:tav tm="0">
                                          <p:val>
                                            <p:strVal val="#ppt_y"/>
                                          </p:val>
                                        </p:tav>
                                        <p:tav tm="100000">
                                          <p:val>
                                            <p:strVal val="#ppt_y"/>
                                          </p:val>
                                        </p:tav>
                                      </p:tavLst>
                                    </p:anim>
                                  </p:childTnLst>
                                </p:cTn>
                              </p:par>
                              <p:par>
                                <p:cTn id="64" presetID="2" presetClass="entr" presetSubtype="2" decel="100000" fill="hold" grpId="0" nodeType="withEffect">
                                  <p:stCondLst>
                                    <p:cond delay="0"/>
                                  </p:stCondLst>
                                  <p:childTnLst>
                                    <p:set>
                                      <p:cBhvr>
                                        <p:cTn id="65" dur="1" fill="hold">
                                          <p:stCondLst>
                                            <p:cond delay="0"/>
                                          </p:stCondLst>
                                        </p:cTn>
                                        <p:tgtEl>
                                          <p:spTgt spid="78"/>
                                        </p:tgtEl>
                                        <p:attrNameLst>
                                          <p:attrName>style.visibility</p:attrName>
                                        </p:attrNameLst>
                                      </p:cBhvr>
                                      <p:to>
                                        <p:strVal val="visible"/>
                                      </p:to>
                                    </p:set>
                                    <p:anim calcmode="lin" valueType="num">
                                      <p:cBhvr additive="base">
                                        <p:cTn id="66" dur="500" fill="hold"/>
                                        <p:tgtEl>
                                          <p:spTgt spid="78"/>
                                        </p:tgtEl>
                                        <p:attrNameLst>
                                          <p:attrName>ppt_x</p:attrName>
                                        </p:attrNameLst>
                                      </p:cBhvr>
                                      <p:tavLst>
                                        <p:tav tm="0">
                                          <p:val>
                                            <p:strVal val="1+#ppt_w/2"/>
                                          </p:val>
                                        </p:tav>
                                        <p:tav tm="100000">
                                          <p:val>
                                            <p:strVal val="#ppt_x"/>
                                          </p:val>
                                        </p:tav>
                                      </p:tavLst>
                                    </p:anim>
                                    <p:anim calcmode="lin" valueType="num">
                                      <p:cBhvr additive="base">
                                        <p:cTn id="67" dur="500" fill="hold"/>
                                        <p:tgtEl>
                                          <p:spTgt spid="78"/>
                                        </p:tgtEl>
                                        <p:attrNameLst>
                                          <p:attrName>ppt_y</p:attrName>
                                        </p:attrNameLst>
                                      </p:cBhvr>
                                      <p:tavLst>
                                        <p:tav tm="0">
                                          <p:val>
                                            <p:strVal val="#ppt_y"/>
                                          </p:val>
                                        </p:tav>
                                        <p:tav tm="100000">
                                          <p:val>
                                            <p:strVal val="#ppt_y"/>
                                          </p:val>
                                        </p:tav>
                                      </p:tavLst>
                                    </p:anim>
                                  </p:childTnLst>
                                </p:cTn>
                              </p:par>
                            </p:childTnLst>
                          </p:cTn>
                        </p:par>
                        <p:par>
                          <p:cTn id="68" fill="hold">
                            <p:stCondLst>
                              <p:cond delay="2800"/>
                            </p:stCondLst>
                            <p:childTnLst>
                              <p:par>
                                <p:cTn id="69" presetID="22" presetClass="entr" presetSubtype="8" fill="hold" grpId="0" nodeType="afterEffect">
                                  <p:stCondLst>
                                    <p:cond delay="0"/>
                                  </p:stCondLst>
                                  <p:iterate type="lt">
                                    <p:tmPct val="10000"/>
                                  </p:iterate>
                                  <p:childTnLst>
                                    <p:set>
                                      <p:cBhvr>
                                        <p:cTn id="70" dur="1" fill="hold">
                                          <p:stCondLst>
                                            <p:cond delay="0"/>
                                          </p:stCondLst>
                                        </p:cTn>
                                        <p:tgtEl>
                                          <p:spTgt spid="79">
                                            <p:txEl>
                                              <p:pRg st="0" end="0"/>
                                            </p:txEl>
                                          </p:spTgt>
                                        </p:tgtEl>
                                        <p:attrNameLst>
                                          <p:attrName>style.visibility</p:attrName>
                                        </p:attrNameLst>
                                      </p:cBhvr>
                                      <p:to>
                                        <p:strVal val="visible"/>
                                      </p:to>
                                    </p:set>
                                    <p:animEffect transition="in" filter="wipe(left)">
                                      <p:cBhvr>
                                        <p:cTn id="71" dur="500"/>
                                        <p:tgtEl>
                                          <p:spTgt spid="7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5" grpId="0" animBg="1"/>
      <p:bldP spid="8" grpId="0" animBg="1"/>
      <p:bldP spid="13" grpId="0" animBg="1"/>
      <p:bldP spid="15" grpId="0" animBg="1"/>
      <p:bldP spid="25" grpId="0" animBg="1"/>
      <p:bldP spid="27" grpId="0" animBg="1"/>
      <p:bldP spid="28" grpId="0" animBg="1"/>
      <p:bldP spid="31" grpId="0" animBg="1"/>
      <p:bldP spid="18" grpId="0" animBg="1"/>
      <p:bldP spid="20" grpId="0" animBg="1"/>
      <p:bldP spid="32" grpId="0" animBg="1"/>
      <p:bldP spid="37" grpId="0" animBg="1"/>
      <p:bldP spid="38" grpId="0" animBg="1"/>
      <p:bldP spid="40" grpId="0" animBg="1"/>
      <p:bldP spid="70" grpId="0" animBg="1"/>
      <p:bldP spid="71" grpId="0" animBg="1"/>
      <p:bldP spid="77" grpId="0"/>
      <p:bldP spid="78" grpId="0" animBg="1"/>
      <p:bldP spid="79"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79"/>
                        </p:tgtEl>
                        <p:attrNameLst>
                          <p:attrName>style.visibility</p:attrName>
                        </p:attrNameLst>
                      </p:cBhvr>
                      <p:to>
                        <p:strVal val="visible"/>
                      </p:to>
                    </p:set>
                    <p:animEffect transition="in" filter="wipe(left)">
                      <p:cBhvr>
                        <p:cTn dur="500"/>
                        <p:tgtEl>
                          <p:spTgt spid="79"/>
                        </p:tgtEl>
                      </p:cBhvr>
                    </p:animEffect>
                  </p:childTnLst>
                </p:cTn>
              </p:par>
            </p:tnLst>
          </p:tmpl>
        </p:tmplLst>
      </p:bldP>
    </p:bld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Square Images 2">
    <p:spTree>
      <p:nvGrpSpPr>
        <p:cNvPr id="1" name=""/>
        <p:cNvGrpSpPr/>
        <p:nvPr/>
      </p:nvGrpSpPr>
      <p:grpSpPr>
        <a:xfrm>
          <a:off x="0" y="0"/>
          <a:ext cx="0" cy="0"/>
          <a:chOff x="0" y="0"/>
          <a:chExt cx="0" cy="0"/>
        </a:xfrm>
      </p:grpSpPr>
      <p:sp>
        <p:nvSpPr>
          <p:cNvPr id="4" name="図プレースホルダー 3"/>
          <p:cNvSpPr>
            <a:spLocks noGrp="1"/>
          </p:cNvSpPr>
          <p:nvPr>
            <p:ph type="pic" sz="quarter" idx="10" hasCustomPrompt="1"/>
          </p:nvPr>
        </p:nvSpPr>
        <p:spPr>
          <a:xfrm>
            <a:off x="0"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6" name="図プレースホルダー 3"/>
          <p:cNvSpPr>
            <a:spLocks noGrp="1"/>
          </p:cNvSpPr>
          <p:nvPr>
            <p:ph type="pic" sz="quarter" idx="12" hasCustomPrompt="1"/>
          </p:nvPr>
        </p:nvSpPr>
        <p:spPr>
          <a:xfrm>
            <a:off x="0" y="25731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1" name="図プレースホルダー 3"/>
          <p:cNvSpPr>
            <a:spLocks noGrp="1"/>
          </p:cNvSpPr>
          <p:nvPr>
            <p:ph type="pic" sz="quarter" idx="23" hasCustomPrompt="1"/>
          </p:nvPr>
        </p:nvSpPr>
        <p:spPr>
          <a:xfrm>
            <a:off x="0"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23" name="図プレースホルダー 3"/>
          <p:cNvSpPr>
            <a:spLocks noGrp="1"/>
          </p:cNvSpPr>
          <p:nvPr>
            <p:ph type="pic" sz="quarter" idx="25" hasCustomPrompt="1"/>
          </p:nvPr>
        </p:nvSpPr>
        <p:spPr>
          <a:xfrm>
            <a:off x="0"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5" name="図プレースホルダー 3"/>
          <p:cNvSpPr>
            <a:spLocks noGrp="1"/>
          </p:cNvSpPr>
          <p:nvPr>
            <p:ph type="pic" sz="quarter" idx="11" hasCustomPrompt="1"/>
          </p:nvPr>
        </p:nvSpPr>
        <p:spPr>
          <a:xfrm>
            <a:off x="2614271" y="0"/>
            <a:ext cx="2617200" cy="2570400"/>
          </a:xfrm>
          <a:solidFill>
            <a:schemeClr val="accent6"/>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4" hasCustomPrompt="1"/>
          </p:nvPr>
        </p:nvSpPr>
        <p:spPr>
          <a:xfrm>
            <a:off x="2614271"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2" name="図プレースホルダー 3"/>
          <p:cNvSpPr>
            <a:spLocks noGrp="1"/>
          </p:cNvSpPr>
          <p:nvPr>
            <p:ph type="pic" sz="quarter" idx="24" hasCustomPrompt="1"/>
          </p:nvPr>
        </p:nvSpPr>
        <p:spPr>
          <a:xfrm>
            <a:off x="261427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4" name="図プレースホルダー 3"/>
          <p:cNvSpPr>
            <a:spLocks noGrp="1"/>
          </p:cNvSpPr>
          <p:nvPr>
            <p:ph type="pic" sz="quarter" idx="26" hasCustomPrompt="1"/>
          </p:nvPr>
        </p:nvSpPr>
        <p:spPr>
          <a:xfrm>
            <a:off x="2614271"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3" name="図プレースホルダー 3"/>
          <p:cNvSpPr>
            <a:spLocks noGrp="1"/>
          </p:cNvSpPr>
          <p:nvPr>
            <p:ph type="pic" sz="quarter" idx="15" hasCustomPrompt="1"/>
          </p:nvPr>
        </p:nvSpPr>
        <p:spPr>
          <a:xfrm>
            <a:off x="5224006" y="0"/>
            <a:ext cx="2617200" cy="2570400"/>
          </a:xfrm>
          <a:solidFill>
            <a:schemeClr val="accent3"/>
          </a:solidFill>
        </p:spPr>
        <p:txBody>
          <a:bodyPr>
            <a:normAutofit/>
          </a:bodyPr>
          <a:lstStyle>
            <a:lvl1pPr>
              <a:defRPr sz="1600" baseline="0"/>
            </a:lvl1pPr>
          </a:lstStyle>
          <a:p>
            <a:r>
              <a:rPr kumimoji="1" lang="en-US" altLang="ja-JP" dirty="0"/>
              <a:t>Add an image</a:t>
            </a:r>
            <a:endParaRPr kumimoji="1" lang="ja-JP" altLang="en-US" dirty="0"/>
          </a:p>
        </p:txBody>
      </p:sp>
      <p:sp>
        <p:nvSpPr>
          <p:cNvPr id="15" name="図プレースホルダー 3"/>
          <p:cNvSpPr>
            <a:spLocks noGrp="1"/>
          </p:cNvSpPr>
          <p:nvPr>
            <p:ph type="pic" sz="quarter" idx="17" hasCustomPrompt="1"/>
          </p:nvPr>
        </p:nvSpPr>
        <p:spPr>
          <a:xfrm>
            <a:off x="5224006" y="25731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5" name="図プレースホルダー 3"/>
          <p:cNvSpPr>
            <a:spLocks noGrp="1"/>
          </p:cNvSpPr>
          <p:nvPr>
            <p:ph type="pic" sz="quarter" idx="27" hasCustomPrompt="1"/>
          </p:nvPr>
        </p:nvSpPr>
        <p:spPr>
          <a:xfrm>
            <a:off x="5224006" y="5143500"/>
            <a:ext cx="2617200" cy="2570400"/>
          </a:xfrm>
          <a:solidFill>
            <a:schemeClr val="accent4"/>
          </a:solidFill>
        </p:spPr>
        <p:txBody>
          <a:bodyPr>
            <a:normAutofit/>
          </a:bodyPr>
          <a:lstStyle>
            <a:lvl1pPr>
              <a:defRPr sz="1600" baseline="0"/>
            </a:lvl1pPr>
          </a:lstStyle>
          <a:p>
            <a:r>
              <a:rPr kumimoji="1" lang="en-US" altLang="ja-JP" dirty="0"/>
              <a:t>Add an image</a:t>
            </a:r>
            <a:endParaRPr kumimoji="1" lang="ja-JP" altLang="en-US" dirty="0"/>
          </a:p>
        </p:txBody>
      </p:sp>
      <p:sp>
        <p:nvSpPr>
          <p:cNvPr id="27" name="図プレースホルダー 3"/>
          <p:cNvSpPr>
            <a:spLocks noGrp="1"/>
          </p:cNvSpPr>
          <p:nvPr>
            <p:ph type="pic" sz="quarter" idx="29" hasCustomPrompt="1"/>
          </p:nvPr>
        </p:nvSpPr>
        <p:spPr>
          <a:xfrm>
            <a:off x="5224006"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4" name="図プレースホルダー 3"/>
          <p:cNvSpPr>
            <a:spLocks noGrp="1"/>
          </p:cNvSpPr>
          <p:nvPr>
            <p:ph type="pic" sz="quarter" idx="16" hasCustomPrompt="1"/>
          </p:nvPr>
        </p:nvSpPr>
        <p:spPr>
          <a:xfrm>
            <a:off x="7833741" y="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6" name="図プレースホルダー 3"/>
          <p:cNvSpPr>
            <a:spLocks noGrp="1"/>
          </p:cNvSpPr>
          <p:nvPr>
            <p:ph type="pic" sz="quarter" idx="18" hasCustomPrompt="1"/>
          </p:nvPr>
        </p:nvSpPr>
        <p:spPr>
          <a:xfrm>
            <a:off x="7833741" y="2573100"/>
            <a:ext cx="2617200" cy="2570400"/>
          </a:xfrm>
          <a:solidFill>
            <a:schemeClr val="accent2">
              <a:lumMod val="60000"/>
              <a:lumOff val="40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6" name="図プレースホルダー 3"/>
          <p:cNvSpPr>
            <a:spLocks noGrp="1"/>
          </p:cNvSpPr>
          <p:nvPr>
            <p:ph type="pic" sz="quarter" idx="28" hasCustomPrompt="1"/>
          </p:nvPr>
        </p:nvSpPr>
        <p:spPr>
          <a:xfrm>
            <a:off x="7833741" y="51435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8" name="図プレースホルダー 3"/>
          <p:cNvSpPr>
            <a:spLocks noGrp="1"/>
          </p:cNvSpPr>
          <p:nvPr>
            <p:ph type="pic" sz="quarter" idx="30" hasCustomPrompt="1"/>
          </p:nvPr>
        </p:nvSpPr>
        <p:spPr>
          <a:xfrm>
            <a:off x="7833741" y="77166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7" name="図プレースホルダー 3"/>
          <p:cNvSpPr>
            <a:spLocks noGrp="1"/>
          </p:cNvSpPr>
          <p:nvPr>
            <p:ph type="pic" sz="quarter" idx="19" hasCustomPrompt="1"/>
          </p:nvPr>
        </p:nvSpPr>
        <p:spPr>
          <a:xfrm>
            <a:off x="10443476" y="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19" name="図プレースホルダー 3"/>
          <p:cNvSpPr>
            <a:spLocks noGrp="1"/>
          </p:cNvSpPr>
          <p:nvPr>
            <p:ph type="pic" sz="quarter" idx="21" hasCustomPrompt="1"/>
          </p:nvPr>
        </p:nvSpPr>
        <p:spPr>
          <a:xfrm>
            <a:off x="10443476" y="25731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9" name="図プレースホルダー 3"/>
          <p:cNvSpPr>
            <a:spLocks noGrp="1"/>
          </p:cNvSpPr>
          <p:nvPr>
            <p:ph type="pic" sz="quarter" idx="31" hasCustomPrompt="1"/>
          </p:nvPr>
        </p:nvSpPr>
        <p:spPr>
          <a:xfrm>
            <a:off x="10443476" y="5143500"/>
            <a:ext cx="2617200" cy="2570400"/>
          </a:xfrm>
          <a:solidFill>
            <a:schemeClr val="accent6"/>
          </a:solidFill>
        </p:spPr>
        <p:txBody>
          <a:bodyPr>
            <a:normAutofit/>
          </a:bodyPr>
          <a:lstStyle>
            <a:lvl1pPr>
              <a:defRPr sz="1600" baseline="0"/>
            </a:lvl1pPr>
          </a:lstStyle>
          <a:p>
            <a:r>
              <a:rPr kumimoji="1" lang="en-US" altLang="ja-JP" dirty="0"/>
              <a:t>Add an image</a:t>
            </a:r>
            <a:endParaRPr kumimoji="1" lang="ja-JP" altLang="en-US" dirty="0"/>
          </a:p>
        </p:txBody>
      </p:sp>
      <p:sp>
        <p:nvSpPr>
          <p:cNvPr id="31" name="図プレースホルダー 3"/>
          <p:cNvSpPr>
            <a:spLocks noGrp="1"/>
          </p:cNvSpPr>
          <p:nvPr>
            <p:ph type="pic" sz="quarter" idx="33" hasCustomPrompt="1"/>
          </p:nvPr>
        </p:nvSpPr>
        <p:spPr>
          <a:xfrm>
            <a:off x="10443476" y="7716600"/>
            <a:ext cx="2617200" cy="2570400"/>
          </a:xfrm>
          <a:solidFill>
            <a:schemeClr val="accent4"/>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8" name="図プレースホルダー 3"/>
          <p:cNvSpPr>
            <a:spLocks noGrp="1"/>
          </p:cNvSpPr>
          <p:nvPr>
            <p:ph type="pic" sz="quarter" idx="20" hasCustomPrompt="1"/>
          </p:nvPr>
        </p:nvSpPr>
        <p:spPr>
          <a:xfrm>
            <a:off x="13053211" y="0"/>
            <a:ext cx="2617200" cy="2570400"/>
          </a:xfrm>
          <a:solidFill>
            <a:schemeClr val="accent3">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20" name="図プレースホルダー 3"/>
          <p:cNvSpPr>
            <a:spLocks noGrp="1"/>
          </p:cNvSpPr>
          <p:nvPr>
            <p:ph type="pic" sz="quarter" idx="22" hasCustomPrompt="1"/>
          </p:nvPr>
        </p:nvSpPr>
        <p:spPr>
          <a:xfrm>
            <a:off x="13053211" y="2573100"/>
            <a:ext cx="2617200" cy="2570400"/>
          </a:xfrm>
          <a:solidFill>
            <a:schemeClr val="accent3"/>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0" name="図プレースホルダー 3"/>
          <p:cNvSpPr>
            <a:spLocks noGrp="1"/>
          </p:cNvSpPr>
          <p:nvPr>
            <p:ph type="pic" sz="quarter" idx="32" hasCustomPrompt="1"/>
          </p:nvPr>
        </p:nvSpPr>
        <p:spPr>
          <a:xfrm>
            <a:off x="13053211" y="5143500"/>
            <a:ext cx="2617200" cy="2570400"/>
          </a:xfrm>
          <a:solidFill>
            <a:schemeClr val="accent5"/>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2" name="図プレースホルダー 3"/>
          <p:cNvSpPr>
            <a:spLocks noGrp="1"/>
          </p:cNvSpPr>
          <p:nvPr>
            <p:ph type="pic" sz="quarter" idx="34" hasCustomPrompt="1"/>
          </p:nvPr>
        </p:nvSpPr>
        <p:spPr>
          <a:xfrm>
            <a:off x="13053211" y="77166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7" name="図プレースホルダー 3"/>
          <p:cNvSpPr>
            <a:spLocks noGrp="1"/>
          </p:cNvSpPr>
          <p:nvPr>
            <p:ph type="pic" sz="quarter" idx="35" hasCustomPrompt="1"/>
          </p:nvPr>
        </p:nvSpPr>
        <p:spPr>
          <a:xfrm>
            <a:off x="15662949" y="0"/>
            <a:ext cx="2617200" cy="2570400"/>
          </a:xfrm>
          <a:solidFill>
            <a:schemeClr val="accent5"/>
          </a:solidFill>
        </p:spPr>
        <p:txBody>
          <a:bodyPr>
            <a:normAutofit/>
          </a:bodyPr>
          <a:lstStyle>
            <a:lvl1pPr>
              <a:defRPr sz="1600" baseline="0"/>
            </a:lvl1pPr>
          </a:lstStyle>
          <a:p>
            <a:r>
              <a:rPr kumimoji="1" lang="en-US" altLang="ja-JP" dirty="0"/>
              <a:t>Add an image</a:t>
            </a:r>
            <a:endParaRPr kumimoji="1" lang="ja-JP" altLang="en-US" dirty="0"/>
          </a:p>
        </p:txBody>
      </p:sp>
      <p:sp>
        <p:nvSpPr>
          <p:cNvPr id="38" name="図プレースホルダー 3"/>
          <p:cNvSpPr>
            <a:spLocks noGrp="1"/>
          </p:cNvSpPr>
          <p:nvPr>
            <p:ph type="pic" sz="quarter" idx="36" hasCustomPrompt="1"/>
          </p:nvPr>
        </p:nvSpPr>
        <p:spPr>
          <a:xfrm>
            <a:off x="15662949" y="2573100"/>
            <a:ext cx="2617200" cy="2570400"/>
          </a:xfrm>
          <a:solidFill>
            <a:schemeClr val="accent6">
              <a:lumMod val="7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39" name="図プレースホルダー 3"/>
          <p:cNvSpPr>
            <a:spLocks noGrp="1"/>
          </p:cNvSpPr>
          <p:nvPr>
            <p:ph type="pic" sz="quarter" idx="37" hasCustomPrompt="1"/>
          </p:nvPr>
        </p:nvSpPr>
        <p:spPr>
          <a:xfrm>
            <a:off x="15662949" y="5143500"/>
            <a:ext cx="2617200" cy="2570400"/>
          </a:xfrm>
          <a:solidFill>
            <a:schemeClr val="accent1"/>
          </a:solidFill>
        </p:spPr>
        <p:txBody>
          <a:bodyPr>
            <a:normAutofit/>
          </a:bodyPr>
          <a:lstStyle>
            <a:lvl1pPr>
              <a:defRPr sz="1600" baseline="0"/>
            </a:lvl1pPr>
          </a:lstStyle>
          <a:p>
            <a:r>
              <a:rPr kumimoji="1" lang="en-US" altLang="ja-JP" dirty="0"/>
              <a:t>Add an image</a:t>
            </a:r>
            <a:endParaRPr kumimoji="1" lang="ja-JP" altLang="en-US" dirty="0"/>
          </a:p>
        </p:txBody>
      </p:sp>
      <p:sp>
        <p:nvSpPr>
          <p:cNvPr id="40" name="図プレースホルダー 3"/>
          <p:cNvSpPr>
            <a:spLocks noGrp="1"/>
          </p:cNvSpPr>
          <p:nvPr>
            <p:ph type="pic" sz="quarter" idx="38" hasCustomPrompt="1"/>
          </p:nvPr>
        </p:nvSpPr>
        <p:spPr>
          <a:xfrm>
            <a:off x="15662949" y="7716600"/>
            <a:ext cx="2617200" cy="2570400"/>
          </a:xfrm>
          <a:solidFill>
            <a:schemeClr val="accent2"/>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Tree>
    <p:extLst>
      <p:ext uri="{BB962C8B-B14F-4D97-AF65-F5344CB8AC3E}">
        <p14:creationId xmlns:p14="http://schemas.microsoft.com/office/powerpoint/2010/main" val="319857839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0 Images">
    <p:bg>
      <p:bgPr>
        <a:solidFill>
          <a:schemeClr val="tx2"/>
        </a:solidFill>
        <a:effectLst/>
      </p:bgPr>
    </p:bg>
    <p:spTree>
      <p:nvGrpSpPr>
        <p:cNvPr id="1" name=""/>
        <p:cNvGrpSpPr/>
        <p:nvPr/>
      </p:nvGrpSpPr>
      <p:grpSpPr>
        <a:xfrm>
          <a:off x="0" y="0"/>
          <a:ext cx="0" cy="0"/>
          <a:chOff x="0" y="0"/>
          <a:chExt cx="0" cy="0"/>
        </a:xfrm>
      </p:grpSpPr>
      <p:sp>
        <p:nvSpPr>
          <p:cNvPr id="19" name="円/楕円 18"/>
          <p:cNvSpPr/>
          <p:nvPr userDrawn="1"/>
        </p:nvSpPr>
        <p:spPr>
          <a:xfrm>
            <a:off x="15302222" y="6021206"/>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0" name="円/楕円 19"/>
          <p:cNvSpPr/>
          <p:nvPr userDrawn="1"/>
        </p:nvSpPr>
        <p:spPr>
          <a:xfrm>
            <a:off x="1776050" y="3775348"/>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1" name="円/楕円 20"/>
          <p:cNvSpPr/>
          <p:nvPr userDrawn="1"/>
        </p:nvSpPr>
        <p:spPr>
          <a:xfrm>
            <a:off x="619487" y="3343300"/>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2" name="円/楕円 21"/>
          <p:cNvSpPr/>
          <p:nvPr userDrawn="1"/>
        </p:nvSpPr>
        <p:spPr>
          <a:xfrm>
            <a:off x="3579631" y="4035524"/>
            <a:ext cx="432048" cy="43204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3" name="円/楕円 22"/>
          <p:cNvSpPr/>
          <p:nvPr userDrawn="1"/>
        </p:nvSpPr>
        <p:spPr>
          <a:xfrm>
            <a:off x="16477199" y="5820740"/>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4" name="図プレースホルダー 5"/>
          <p:cNvSpPr>
            <a:spLocks noGrp="1"/>
          </p:cNvSpPr>
          <p:nvPr>
            <p:ph type="pic" sz="quarter" idx="12" hasCustomPrompt="1"/>
          </p:nvPr>
        </p:nvSpPr>
        <p:spPr>
          <a:xfrm>
            <a:off x="38182" y="43542"/>
            <a:ext cx="3600000" cy="3600000"/>
          </a:xfrm>
          <a:solidFill>
            <a:schemeClr val="accent1"/>
          </a:solidFill>
        </p:spPr>
        <p:txBody>
          <a:bodyPr/>
          <a:lstStyle>
            <a:lvl1pPr>
              <a:defRPr sz="1800"/>
            </a:lvl1pPr>
          </a:lstStyle>
          <a:p>
            <a:r>
              <a:rPr kumimoji="1" lang="en-US" altLang="ja-JP" dirty="0"/>
              <a:t>Add an image</a:t>
            </a:r>
            <a:endParaRPr kumimoji="1" lang="ja-JP" altLang="en-US" dirty="0"/>
          </a:p>
        </p:txBody>
      </p:sp>
      <p:sp>
        <p:nvSpPr>
          <p:cNvPr id="5" name="図プレースホルダー 5"/>
          <p:cNvSpPr>
            <a:spLocks noGrp="1"/>
          </p:cNvSpPr>
          <p:nvPr>
            <p:ph type="pic" sz="quarter" idx="13" hasCustomPrompt="1"/>
          </p:nvPr>
        </p:nvSpPr>
        <p:spPr>
          <a:xfrm>
            <a:off x="3687753" y="43542"/>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6" name="図プレースホルダー 5"/>
          <p:cNvSpPr>
            <a:spLocks noGrp="1"/>
          </p:cNvSpPr>
          <p:nvPr>
            <p:ph type="pic" sz="quarter" idx="14" hasCustomPrompt="1"/>
          </p:nvPr>
        </p:nvSpPr>
        <p:spPr>
          <a:xfrm>
            <a:off x="7337324" y="43542"/>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7" name="図プレースホルダー 5"/>
          <p:cNvSpPr>
            <a:spLocks noGrp="1"/>
          </p:cNvSpPr>
          <p:nvPr>
            <p:ph type="pic" sz="quarter" idx="15" hasCustomPrompt="1"/>
          </p:nvPr>
        </p:nvSpPr>
        <p:spPr>
          <a:xfrm>
            <a:off x="10988185" y="43542"/>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8" name="図プレースホルダー 5"/>
          <p:cNvSpPr>
            <a:spLocks noGrp="1"/>
          </p:cNvSpPr>
          <p:nvPr>
            <p:ph type="pic" sz="quarter" idx="16" hasCustomPrompt="1"/>
          </p:nvPr>
        </p:nvSpPr>
        <p:spPr>
          <a:xfrm>
            <a:off x="14636467" y="43542"/>
            <a:ext cx="3600000" cy="3600000"/>
          </a:xfrm>
          <a:solidFill>
            <a:schemeClr val="accent5"/>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9" name="図プレースホルダー 5"/>
          <p:cNvSpPr>
            <a:spLocks noGrp="1"/>
          </p:cNvSpPr>
          <p:nvPr>
            <p:ph type="pic" sz="quarter" idx="17" hasCustomPrompt="1"/>
          </p:nvPr>
        </p:nvSpPr>
        <p:spPr>
          <a:xfrm>
            <a:off x="35931" y="6628665"/>
            <a:ext cx="3600000" cy="3600000"/>
          </a:xfrm>
          <a:solidFill>
            <a:schemeClr val="accent5"/>
          </a:solidFill>
        </p:spPr>
        <p:txBody>
          <a:bodyPr/>
          <a:lstStyle>
            <a:lvl1pPr>
              <a:defRPr sz="1800"/>
            </a:lvl1pPr>
          </a:lstStyle>
          <a:p>
            <a:r>
              <a:rPr kumimoji="1" lang="en-US" altLang="ja-JP" dirty="0"/>
              <a:t>Add an image</a:t>
            </a:r>
            <a:endParaRPr kumimoji="1" lang="ja-JP" altLang="en-US" dirty="0"/>
          </a:p>
        </p:txBody>
      </p:sp>
      <p:sp>
        <p:nvSpPr>
          <p:cNvPr id="10" name="図プレースホルダー 5"/>
          <p:cNvSpPr>
            <a:spLocks noGrp="1"/>
          </p:cNvSpPr>
          <p:nvPr>
            <p:ph type="pic" sz="quarter" idx="18" hasCustomPrompt="1"/>
          </p:nvPr>
        </p:nvSpPr>
        <p:spPr>
          <a:xfrm>
            <a:off x="3685502" y="6628665"/>
            <a:ext cx="3600000" cy="3600000"/>
          </a:xfrm>
          <a:solidFill>
            <a:schemeClr val="accent4"/>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1" name="図プレースホルダー 5"/>
          <p:cNvSpPr>
            <a:spLocks noGrp="1"/>
          </p:cNvSpPr>
          <p:nvPr>
            <p:ph type="pic" sz="quarter" idx="19" hasCustomPrompt="1"/>
          </p:nvPr>
        </p:nvSpPr>
        <p:spPr>
          <a:xfrm>
            <a:off x="7335073" y="6628665"/>
            <a:ext cx="3600000" cy="3600000"/>
          </a:xfrm>
          <a:solidFill>
            <a:schemeClr val="accent2"/>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2" name="図プレースホルダー 5"/>
          <p:cNvSpPr>
            <a:spLocks noGrp="1"/>
          </p:cNvSpPr>
          <p:nvPr>
            <p:ph type="pic" sz="quarter" idx="20" hasCustomPrompt="1"/>
          </p:nvPr>
        </p:nvSpPr>
        <p:spPr>
          <a:xfrm>
            <a:off x="10985934" y="6628665"/>
            <a:ext cx="3600000" cy="3600000"/>
          </a:xfrm>
          <a:solidFill>
            <a:schemeClr val="accent3"/>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3" name="図プレースホルダー 5"/>
          <p:cNvSpPr>
            <a:spLocks noGrp="1"/>
          </p:cNvSpPr>
          <p:nvPr>
            <p:ph type="pic" sz="quarter" idx="21" hasCustomPrompt="1"/>
          </p:nvPr>
        </p:nvSpPr>
        <p:spPr>
          <a:xfrm>
            <a:off x="14634216" y="6628665"/>
            <a:ext cx="3600000" cy="3600000"/>
          </a:xfrm>
          <a:solidFill>
            <a:schemeClr val="accent1"/>
          </a:solidFill>
        </p:spPr>
        <p:txBody>
          <a:bodyPr>
            <a:normAutofit/>
          </a:bodyPr>
          <a:lstStyle>
            <a:lvl1pPr marL="0" marR="0" indent="0" algn="l" defTabSz="1632753" rtl="0" eaLnBrk="1" fontAlgn="auto" latinLnBrk="0" hangingPunct="1">
              <a:lnSpc>
                <a:spcPct val="100000"/>
              </a:lnSpc>
              <a:spcBef>
                <a:spcPct val="20000"/>
              </a:spcBef>
              <a:spcAft>
                <a:spcPts val="0"/>
              </a:spcAft>
              <a:buClrTx/>
              <a:buSzTx/>
              <a:buFont typeface="Arial" panose="020B0604020202020204" pitchFamily="34" charset="0"/>
              <a:buNone/>
              <a:tabLst/>
              <a:defRPr sz="1800"/>
            </a:lvl1pPr>
          </a:lstStyle>
          <a:p>
            <a:r>
              <a:rPr kumimoji="1" lang="en-US" altLang="ja-JP" dirty="0"/>
              <a:t>Add an image</a:t>
            </a:r>
            <a:endParaRPr kumimoji="1" lang="ja-JP" altLang="en-US" dirty="0"/>
          </a:p>
          <a:p>
            <a:endParaRPr kumimoji="1" lang="ja-JP" altLang="en-US" dirty="0"/>
          </a:p>
        </p:txBody>
      </p:sp>
      <p:sp>
        <p:nvSpPr>
          <p:cNvPr id="16" name="タイトル 1"/>
          <p:cNvSpPr>
            <a:spLocks noGrp="1"/>
          </p:cNvSpPr>
          <p:nvPr>
            <p:ph type="title" hasCustomPrompt="1"/>
          </p:nvPr>
        </p:nvSpPr>
        <p:spPr>
          <a:xfrm>
            <a:off x="725714" y="3955852"/>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5321983"/>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22" hasCustomPrompt="1"/>
          </p:nvPr>
        </p:nvSpPr>
        <p:spPr>
          <a:xfrm>
            <a:off x="725714" y="5394653"/>
            <a:ext cx="16822057" cy="935442"/>
          </a:xfrm>
        </p:spPr>
        <p:txBody>
          <a:bodyPr anchor="t">
            <a:noAutofit/>
          </a:bodyPr>
          <a:lstStyle>
            <a:lvl1pPr algn="ctr">
              <a:defRPr sz="3200" i="1" baseline="0">
                <a:solidFill>
                  <a:schemeClr val="accent1"/>
                </a:solidFill>
                <a:latin typeface="+mn-lt"/>
              </a:defRPr>
            </a:lvl1pPr>
          </a:lstStyle>
          <a:p>
            <a:pPr lvl="0"/>
            <a:r>
              <a:rPr kumimoji="1" lang="en-US" altLang="ja-JP" dirty="0"/>
              <a:t>Text goes here</a:t>
            </a:r>
            <a:endParaRPr kumimoji="1" lang="ja-JP" altLang="en-US" dirty="0"/>
          </a:p>
        </p:txBody>
      </p:sp>
      <p:sp>
        <p:nvSpPr>
          <p:cNvPr id="24" name="円/楕円 23"/>
          <p:cNvSpPr/>
          <p:nvPr userDrawn="1"/>
        </p:nvSpPr>
        <p:spPr>
          <a:xfrm>
            <a:off x="17313986" y="5243147"/>
            <a:ext cx="757710" cy="75771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Tree>
    <p:extLst>
      <p:ext uri="{BB962C8B-B14F-4D97-AF65-F5344CB8AC3E}">
        <p14:creationId xmlns:p14="http://schemas.microsoft.com/office/powerpoint/2010/main" val="1929354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iterate type="wd">
                                    <p:tmPct val="10000"/>
                                  </p:iterate>
                                  <p:childTnLst>
                                    <p:set>
                                      <p:cBhvr>
                                        <p:cTn id="6" dur="1" fill="hold">
                                          <p:stCondLst>
                                            <p:cond delay="0"/>
                                          </p:stCondLst>
                                        </p:cTn>
                                        <p:tgtEl>
                                          <p:spTgt spid="16"/>
                                        </p:tgtEl>
                                        <p:attrNameLst>
                                          <p:attrName>style.visibility</p:attrName>
                                        </p:attrNameLst>
                                      </p:cBhvr>
                                      <p:to>
                                        <p:strVal val="visible"/>
                                      </p:to>
                                    </p:set>
                                    <p:anim calcmode="lin" valueType="num">
                                      <p:cBhvr additive="base">
                                        <p:cTn id="7" dur="700" fill="hold"/>
                                        <p:tgtEl>
                                          <p:spTgt spid="16"/>
                                        </p:tgtEl>
                                        <p:attrNameLst>
                                          <p:attrName>ppt_x</p:attrName>
                                        </p:attrNameLst>
                                      </p:cBhvr>
                                      <p:tavLst>
                                        <p:tav tm="0">
                                          <p:val>
                                            <p:strVal val="0-#ppt_w/2"/>
                                          </p:val>
                                        </p:tav>
                                        <p:tav tm="100000">
                                          <p:val>
                                            <p:strVal val="#ppt_x"/>
                                          </p:val>
                                        </p:tav>
                                      </p:tavLst>
                                    </p:anim>
                                    <p:anim calcmode="lin" valueType="num">
                                      <p:cBhvr additive="base">
                                        <p:cTn id="8" dur="700" fill="hold"/>
                                        <p:tgtEl>
                                          <p:spTgt spid="16"/>
                                        </p:tgtEl>
                                        <p:attrNameLst>
                                          <p:attrName>ppt_y</p:attrName>
                                        </p:attrNameLst>
                                      </p:cBhvr>
                                      <p:tavLst>
                                        <p:tav tm="0">
                                          <p:val>
                                            <p:strVal val="#ppt_y"/>
                                          </p:val>
                                        </p:tav>
                                        <p:tav tm="100000">
                                          <p:val>
                                            <p:strVal val="#ppt_y"/>
                                          </p:val>
                                        </p:tav>
                                      </p:tavLst>
                                    </p:anim>
                                  </p:childTnLst>
                                </p:cTn>
                              </p:par>
                              <p:par>
                                <p:cTn id="9" presetID="22" presetClass="entr" presetSubtype="8" fill="hold" grpId="0" nodeType="withEffect">
                                  <p:stCondLst>
                                    <p:cond delay="0"/>
                                  </p:stCondLst>
                                  <p:iterate type="lt">
                                    <p:tmPct val="10000"/>
                                  </p:iterate>
                                  <p:childTnLst>
                                    <p:set>
                                      <p:cBhvr>
                                        <p:cTn id="10" dur="1" fill="hold">
                                          <p:stCondLst>
                                            <p:cond delay="0"/>
                                          </p:stCondLst>
                                        </p:cTn>
                                        <p:tgtEl>
                                          <p:spTgt spid="18">
                                            <p:txEl>
                                              <p:pRg st="0" end="0"/>
                                            </p:txEl>
                                          </p:spTgt>
                                        </p:tgtEl>
                                        <p:attrNameLst>
                                          <p:attrName>style.visibility</p:attrName>
                                        </p:attrNameLst>
                                      </p:cBhvr>
                                      <p:to>
                                        <p:strVal val="visible"/>
                                      </p:to>
                                    </p:set>
                                    <p:animEffect transition="in" filter="wipe(left)">
                                      <p:cBhvr>
                                        <p:cTn id="11" dur="500"/>
                                        <p:tgtEl>
                                          <p:spTgt spid="18">
                                            <p:txEl>
                                              <p:pRg st="0" end="0"/>
                                            </p:txEl>
                                          </p:spTgt>
                                        </p:tgtEl>
                                      </p:cBhvr>
                                    </p:animEffect>
                                  </p:childTnLst>
                                </p:cTn>
                              </p:par>
                            </p:childTnLst>
                          </p:cTn>
                        </p:par>
                        <p:par>
                          <p:cTn id="12" fill="hold">
                            <p:stCondLst>
                              <p:cond delay="1050"/>
                            </p:stCondLst>
                            <p:childTnLst>
                              <p:par>
                                <p:cTn id="13" presetID="14" presetClass="entr" presetSubtype="10"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randombar(horizontal)">
                                      <p:cBhvr>
                                        <p:cTn id="15" dur="500"/>
                                        <p:tgtEl>
                                          <p:spTgt spid="4"/>
                                        </p:tgtEl>
                                      </p:cBhvr>
                                    </p:animEffect>
                                  </p:childTnLst>
                                </p:cTn>
                              </p:par>
                              <p:par>
                                <p:cTn id="16" presetID="14" presetClass="entr" presetSubtype="10" fill="hold" grpId="0" nodeType="withEffect">
                                  <p:stCondLst>
                                    <p:cond delay="2250"/>
                                  </p:stCondLst>
                                  <p:childTnLst>
                                    <p:set>
                                      <p:cBhvr>
                                        <p:cTn id="17" dur="1" fill="hold">
                                          <p:stCondLst>
                                            <p:cond delay="0"/>
                                          </p:stCondLst>
                                        </p:cTn>
                                        <p:tgtEl>
                                          <p:spTgt spid="5"/>
                                        </p:tgtEl>
                                        <p:attrNameLst>
                                          <p:attrName>style.visibility</p:attrName>
                                        </p:attrNameLst>
                                      </p:cBhvr>
                                      <p:to>
                                        <p:strVal val="visible"/>
                                      </p:to>
                                    </p:set>
                                    <p:animEffect transition="in" filter="randombar(horizontal)">
                                      <p:cBhvr>
                                        <p:cTn id="18" dur="500"/>
                                        <p:tgtEl>
                                          <p:spTgt spid="5"/>
                                        </p:tgtEl>
                                      </p:cBhvr>
                                    </p:animEffect>
                                  </p:childTnLst>
                                </p:cTn>
                              </p:par>
                              <p:par>
                                <p:cTn id="19" presetID="14" presetClass="entr" presetSubtype="10" fill="hold" grpId="0" nodeType="withEffect">
                                  <p:stCondLst>
                                    <p:cond delay="1750"/>
                                  </p:stCondLst>
                                  <p:childTnLst>
                                    <p:set>
                                      <p:cBhvr>
                                        <p:cTn id="20" dur="1" fill="hold">
                                          <p:stCondLst>
                                            <p:cond delay="0"/>
                                          </p:stCondLst>
                                        </p:cTn>
                                        <p:tgtEl>
                                          <p:spTgt spid="6"/>
                                        </p:tgtEl>
                                        <p:attrNameLst>
                                          <p:attrName>style.visibility</p:attrName>
                                        </p:attrNameLst>
                                      </p:cBhvr>
                                      <p:to>
                                        <p:strVal val="visible"/>
                                      </p:to>
                                    </p:set>
                                    <p:animEffect transition="in" filter="randombar(horizontal)">
                                      <p:cBhvr>
                                        <p:cTn id="21" dur="500"/>
                                        <p:tgtEl>
                                          <p:spTgt spid="6"/>
                                        </p:tgtEl>
                                      </p:cBhvr>
                                    </p:animEffect>
                                  </p:childTnLst>
                                </p:cTn>
                              </p:par>
                              <p:par>
                                <p:cTn id="22" presetID="14" presetClass="entr" presetSubtype="10" fill="hold" grpId="0" nodeType="withEffect">
                                  <p:stCondLst>
                                    <p:cond delay="500"/>
                                  </p:stCondLst>
                                  <p:childTnLst>
                                    <p:set>
                                      <p:cBhvr>
                                        <p:cTn id="23" dur="1" fill="hold">
                                          <p:stCondLst>
                                            <p:cond delay="0"/>
                                          </p:stCondLst>
                                        </p:cTn>
                                        <p:tgtEl>
                                          <p:spTgt spid="7"/>
                                        </p:tgtEl>
                                        <p:attrNameLst>
                                          <p:attrName>style.visibility</p:attrName>
                                        </p:attrNameLst>
                                      </p:cBhvr>
                                      <p:to>
                                        <p:strVal val="visible"/>
                                      </p:to>
                                    </p:set>
                                    <p:animEffect transition="in" filter="randombar(horizontal)">
                                      <p:cBhvr>
                                        <p:cTn id="24" dur="500"/>
                                        <p:tgtEl>
                                          <p:spTgt spid="7"/>
                                        </p:tgtEl>
                                      </p:cBhvr>
                                    </p:animEffect>
                                  </p:childTnLst>
                                </p:cTn>
                              </p:par>
                              <p:par>
                                <p:cTn id="25" presetID="14" presetClass="entr" presetSubtype="10" fill="hold" grpId="0" nodeType="withEffect">
                                  <p:stCondLst>
                                    <p:cond delay="1500"/>
                                  </p:stCondLst>
                                  <p:childTnLst>
                                    <p:set>
                                      <p:cBhvr>
                                        <p:cTn id="26" dur="1" fill="hold">
                                          <p:stCondLst>
                                            <p:cond delay="0"/>
                                          </p:stCondLst>
                                        </p:cTn>
                                        <p:tgtEl>
                                          <p:spTgt spid="8"/>
                                        </p:tgtEl>
                                        <p:attrNameLst>
                                          <p:attrName>style.visibility</p:attrName>
                                        </p:attrNameLst>
                                      </p:cBhvr>
                                      <p:to>
                                        <p:strVal val="visible"/>
                                      </p:to>
                                    </p:set>
                                    <p:animEffect transition="in" filter="randombar(horizontal)">
                                      <p:cBhvr>
                                        <p:cTn id="27" dur="500"/>
                                        <p:tgtEl>
                                          <p:spTgt spid="8"/>
                                        </p:tgtEl>
                                      </p:cBhvr>
                                    </p:animEffect>
                                  </p:childTnLst>
                                </p:cTn>
                              </p:par>
                              <p:par>
                                <p:cTn id="28" presetID="14" presetClass="entr" presetSubtype="10" fill="hold" grpId="0" nodeType="withEffect">
                                  <p:stCondLst>
                                    <p:cond delay="250"/>
                                  </p:stCondLst>
                                  <p:childTnLst>
                                    <p:set>
                                      <p:cBhvr>
                                        <p:cTn id="29" dur="1" fill="hold">
                                          <p:stCondLst>
                                            <p:cond delay="0"/>
                                          </p:stCondLst>
                                        </p:cTn>
                                        <p:tgtEl>
                                          <p:spTgt spid="13"/>
                                        </p:tgtEl>
                                        <p:attrNameLst>
                                          <p:attrName>style.visibility</p:attrName>
                                        </p:attrNameLst>
                                      </p:cBhvr>
                                      <p:to>
                                        <p:strVal val="visible"/>
                                      </p:to>
                                    </p:set>
                                    <p:animEffect transition="in" filter="randombar(horizontal)">
                                      <p:cBhvr>
                                        <p:cTn id="30" dur="500"/>
                                        <p:tgtEl>
                                          <p:spTgt spid="13"/>
                                        </p:tgtEl>
                                      </p:cBhvr>
                                    </p:animEffect>
                                  </p:childTnLst>
                                </p:cTn>
                              </p:par>
                              <p:par>
                                <p:cTn id="31" presetID="14" presetClass="entr" presetSubtype="10" fill="hold" grpId="0" nodeType="withEffect">
                                  <p:stCondLst>
                                    <p:cond delay="750"/>
                                  </p:stCondLst>
                                  <p:childTnLst>
                                    <p:set>
                                      <p:cBhvr>
                                        <p:cTn id="32" dur="1" fill="hold">
                                          <p:stCondLst>
                                            <p:cond delay="0"/>
                                          </p:stCondLst>
                                        </p:cTn>
                                        <p:tgtEl>
                                          <p:spTgt spid="12"/>
                                        </p:tgtEl>
                                        <p:attrNameLst>
                                          <p:attrName>style.visibility</p:attrName>
                                        </p:attrNameLst>
                                      </p:cBhvr>
                                      <p:to>
                                        <p:strVal val="visible"/>
                                      </p:to>
                                    </p:set>
                                    <p:animEffect transition="in" filter="randombar(horizontal)">
                                      <p:cBhvr>
                                        <p:cTn id="33" dur="500"/>
                                        <p:tgtEl>
                                          <p:spTgt spid="12"/>
                                        </p:tgtEl>
                                      </p:cBhvr>
                                    </p:animEffect>
                                  </p:childTnLst>
                                </p:cTn>
                              </p:par>
                              <p:par>
                                <p:cTn id="34" presetID="14" presetClass="entr" presetSubtype="10" fill="hold" grpId="0" nodeType="withEffect">
                                  <p:stCondLst>
                                    <p:cond delay="1250"/>
                                  </p:stCondLst>
                                  <p:childTnLst>
                                    <p:set>
                                      <p:cBhvr>
                                        <p:cTn id="35" dur="1" fill="hold">
                                          <p:stCondLst>
                                            <p:cond delay="0"/>
                                          </p:stCondLst>
                                        </p:cTn>
                                        <p:tgtEl>
                                          <p:spTgt spid="11"/>
                                        </p:tgtEl>
                                        <p:attrNameLst>
                                          <p:attrName>style.visibility</p:attrName>
                                        </p:attrNameLst>
                                      </p:cBhvr>
                                      <p:to>
                                        <p:strVal val="visible"/>
                                      </p:to>
                                    </p:set>
                                    <p:animEffect transition="in" filter="randombar(horizontal)">
                                      <p:cBhvr>
                                        <p:cTn id="36" dur="500"/>
                                        <p:tgtEl>
                                          <p:spTgt spid="11"/>
                                        </p:tgtEl>
                                      </p:cBhvr>
                                    </p:animEffect>
                                  </p:childTnLst>
                                </p:cTn>
                              </p:par>
                              <p:par>
                                <p:cTn id="37" presetID="14" presetClass="entr" presetSubtype="10" fill="hold" grpId="0" nodeType="withEffect">
                                  <p:stCondLst>
                                    <p:cond delay="100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par>
                                <p:cTn id="40" presetID="14" presetClass="entr" presetSubtype="10" fill="hold" grpId="0" nodeType="withEffect">
                                  <p:stCondLst>
                                    <p:cond delay="2000"/>
                                  </p:stCondLst>
                                  <p:childTnLst>
                                    <p:set>
                                      <p:cBhvr>
                                        <p:cTn id="41" dur="1" fill="hold">
                                          <p:stCondLst>
                                            <p:cond delay="0"/>
                                          </p:stCondLst>
                                        </p:cTn>
                                        <p:tgtEl>
                                          <p:spTgt spid="9"/>
                                        </p:tgtEl>
                                        <p:attrNameLst>
                                          <p:attrName>style.visibility</p:attrName>
                                        </p:attrNameLst>
                                      </p:cBhvr>
                                      <p:to>
                                        <p:strVal val="visible"/>
                                      </p:to>
                                    </p:set>
                                    <p:animEffect transition="in" filter="randombar(horizontal)">
                                      <p:cBhvr>
                                        <p:cTn id="42" dur="500"/>
                                        <p:tgtEl>
                                          <p:spTgt spid="9"/>
                                        </p:tgtEl>
                                      </p:cBhvr>
                                    </p:animEffect>
                                  </p:childTnLst>
                                </p:cTn>
                              </p:par>
                              <p:par>
                                <p:cTn id="43" presetID="2" presetClass="entr" presetSubtype="2" decel="100000" fill="hold" grpId="0" nodeType="withEffect">
                                  <p:stCondLst>
                                    <p:cond delay="25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1+#ppt_w/2"/>
                                          </p:val>
                                        </p:tav>
                                        <p:tav tm="100000">
                                          <p:val>
                                            <p:strVal val="#ppt_x"/>
                                          </p:val>
                                        </p:tav>
                                      </p:tavLst>
                                    </p:anim>
                                    <p:anim calcmode="lin" valueType="num">
                                      <p:cBhvr additive="base">
                                        <p:cTn id="46" dur="500" fill="hold"/>
                                        <p:tgtEl>
                                          <p:spTgt spid="17"/>
                                        </p:tgtEl>
                                        <p:attrNameLst>
                                          <p:attrName>ppt_y</p:attrName>
                                        </p:attrNameLst>
                                      </p:cBhvr>
                                      <p:tavLst>
                                        <p:tav tm="0">
                                          <p:val>
                                            <p:strVal val="#ppt_y"/>
                                          </p:val>
                                        </p:tav>
                                        <p:tav tm="100000">
                                          <p:val>
                                            <p:strVal val="#ppt_y"/>
                                          </p:val>
                                        </p:tav>
                                      </p:tavLst>
                                    </p:anim>
                                  </p:childTnLst>
                                </p:cTn>
                              </p:par>
                              <p:par>
                                <p:cTn id="47" presetID="53" presetClass="entr" presetSubtype="16" fill="hold" grpId="0" nodeType="withEffect">
                                  <p:stCondLst>
                                    <p:cond delay="0"/>
                                  </p:stCondLst>
                                  <p:childTnLst>
                                    <p:set>
                                      <p:cBhvr>
                                        <p:cTn id="48" dur="1" fill="hold">
                                          <p:stCondLst>
                                            <p:cond delay="0"/>
                                          </p:stCondLst>
                                        </p:cTn>
                                        <p:tgtEl>
                                          <p:spTgt spid="21"/>
                                        </p:tgtEl>
                                        <p:attrNameLst>
                                          <p:attrName>style.visibility</p:attrName>
                                        </p:attrNameLst>
                                      </p:cBhvr>
                                      <p:to>
                                        <p:strVal val="visible"/>
                                      </p:to>
                                    </p:set>
                                    <p:anim calcmode="lin" valueType="num">
                                      <p:cBhvr>
                                        <p:cTn id="49" dur="400" fill="hold"/>
                                        <p:tgtEl>
                                          <p:spTgt spid="21"/>
                                        </p:tgtEl>
                                        <p:attrNameLst>
                                          <p:attrName>ppt_w</p:attrName>
                                        </p:attrNameLst>
                                      </p:cBhvr>
                                      <p:tavLst>
                                        <p:tav tm="0">
                                          <p:val>
                                            <p:fltVal val="0"/>
                                          </p:val>
                                        </p:tav>
                                        <p:tav tm="100000">
                                          <p:val>
                                            <p:strVal val="#ppt_w"/>
                                          </p:val>
                                        </p:tav>
                                      </p:tavLst>
                                    </p:anim>
                                    <p:anim calcmode="lin" valueType="num">
                                      <p:cBhvr>
                                        <p:cTn id="50" dur="400" fill="hold"/>
                                        <p:tgtEl>
                                          <p:spTgt spid="21"/>
                                        </p:tgtEl>
                                        <p:attrNameLst>
                                          <p:attrName>ppt_h</p:attrName>
                                        </p:attrNameLst>
                                      </p:cBhvr>
                                      <p:tavLst>
                                        <p:tav tm="0">
                                          <p:val>
                                            <p:fltVal val="0"/>
                                          </p:val>
                                        </p:tav>
                                        <p:tav tm="100000">
                                          <p:val>
                                            <p:strVal val="#ppt_h"/>
                                          </p:val>
                                        </p:tav>
                                      </p:tavLst>
                                    </p:anim>
                                    <p:animEffect transition="in" filter="fade">
                                      <p:cBhvr>
                                        <p:cTn id="51" dur="400"/>
                                        <p:tgtEl>
                                          <p:spTgt spid="21"/>
                                        </p:tgtEl>
                                      </p:cBhvr>
                                    </p:animEffect>
                                  </p:childTnLst>
                                </p:cTn>
                              </p:par>
                              <p:par>
                                <p:cTn id="52" presetID="53" presetClass="entr" presetSubtype="16" fill="hold" grpId="0" nodeType="withEffect">
                                  <p:stCondLst>
                                    <p:cond delay="100"/>
                                  </p:stCondLst>
                                  <p:childTnLst>
                                    <p:set>
                                      <p:cBhvr>
                                        <p:cTn id="53" dur="1" fill="hold">
                                          <p:stCondLst>
                                            <p:cond delay="0"/>
                                          </p:stCondLst>
                                        </p:cTn>
                                        <p:tgtEl>
                                          <p:spTgt spid="20"/>
                                        </p:tgtEl>
                                        <p:attrNameLst>
                                          <p:attrName>style.visibility</p:attrName>
                                        </p:attrNameLst>
                                      </p:cBhvr>
                                      <p:to>
                                        <p:strVal val="visible"/>
                                      </p:to>
                                    </p:set>
                                    <p:anim calcmode="lin" valueType="num">
                                      <p:cBhvr>
                                        <p:cTn id="54" dur="400" fill="hold"/>
                                        <p:tgtEl>
                                          <p:spTgt spid="20"/>
                                        </p:tgtEl>
                                        <p:attrNameLst>
                                          <p:attrName>ppt_w</p:attrName>
                                        </p:attrNameLst>
                                      </p:cBhvr>
                                      <p:tavLst>
                                        <p:tav tm="0">
                                          <p:val>
                                            <p:fltVal val="0"/>
                                          </p:val>
                                        </p:tav>
                                        <p:tav tm="100000">
                                          <p:val>
                                            <p:strVal val="#ppt_w"/>
                                          </p:val>
                                        </p:tav>
                                      </p:tavLst>
                                    </p:anim>
                                    <p:anim calcmode="lin" valueType="num">
                                      <p:cBhvr>
                                        <p:cTn id="55" dur="400" fill="hold"/>
                                        <p:tgtEl>
                                          <p:spTgt spid="20"/>
                                        </p:tgtEl>
                                        <p:attrNameLst>
                                          <p:attrName>ppt_h</p:attrName>
                                        </p:attrNameLst>
                                      </p:cBhvr>
                                      <p:tavLst>
                                        <p:tav tm="0">
                                          <p:val>
                                            <p:fltVal val="0"/>
                                          </p:val>
                                        </p:tav>
                                        <p:tav tm="100000">
                                          <p:val>
                                            <p:strVal val="#ppt_h"/>
                                          </p:val>
                                        </p:tav>
                                      </p:tavLst>
                                    </p:anim>
                                    <p:animEffect transition="in" filter="fade">
                                      <p:cBhvr>
                                        <p:cTn id="56" dur="400"/>
                                        <p:tgtEl>
                                          <p:spTgt spid="20"/>
                                        </p:tgtEl>
                                      </p:cBhvr>
                                    </p:animEffect>
                                  </p:childTnLst>
                                </p:cTn>
                              </p:par>
                              <p:par>
                                <p:cTn id="57" presetID="53" presetClass="entr" presetSubtype="16" fill="hold" grpId="0" nodeType="withEffect">
                                  <p:stCondLst>
                                    <p:cond delay="200"/>
                                  </p:stCondLst>
                                  <p:childTnLst>
                                    <p:set>
                                      <p:cBhvr>
                                        <p:cTn id="58" dur="1" fill="hold">
                                          <p:stCondLst>
                                            <p:cond delay="0"/>
                                          </p:stCondLst>
                                        </p:cTn>
                                        <p:tgtEl>
                                          <p:spTgt spid="22"/>
                                        </p:tgtEl>
                                        <p:attrNameLst>
                                          <p:attrName>style.visibility</p:attrName>
                                        </p:attrNameLst>
                                      </p:cBhvr>
                                      <p:to>
                                        <p:strVal val="visible"/>
                                      </p:to>
                                    </p:set>
                                    <p:anim calcmode="lin" valueType="num">
                                      <p:cBhvr>
                                        <p:cTn id="59" dur="400" fill="hold"/>
                                        <p:tgtEl>
                                          <p:spTgt spid="22"/>
                                        </p:tgtEl>
                                        <p:attrNameLst>
                                          <p:attrName>ppt_w</p:attrName>
                                        </p:attrNameLst>
                                      </p:cBhvr>
                                      <p:tavLst>
                                        <p:tav tm="0">
                                          <p:val>
                                            <p:fltVal val="0"/>
                                          </p:val>
                                        </p:tav>
                                        <p:tav tm="100000">
                                          <p:val>
                                            <p:strVal val="#ppt_w"/>
                                          </p:val>
                                        </p:tav>
                                      </p:tavLst>
                                    </p:anim>
                                    <p:anim calcmode="lin" valueType="num">
                                      <p:cBhvr>
                                        <p:cTn id="60" dur="400" fill="hold"/>
                                        <p:tgtEl>
                                          <p:spTgt spid="22"/>
                                        </p:tgtEl>
                                        <p:attrNameLst>
                                          <p:attrName>ppt_h</p:attrName>
                                        </p:attrNameLst>
                                      </p:cBhvr>
                                      <p:tavLst>
                                        <p:tav tm="0">
                                          <p:val>
                                            <p:fltVal val="0"/>
                                          </p:val>
                                        </p:tav>
                                        <p:tav tm="100000">
                                          <p:val>
                                            <p:strVal val="#ppt_h"/>
                                          </p:val>
                                        </p:tav>
                                      </p:tavLst>
                                    </p:anim>
                                    <p:animEffect transition="in" filter="fade">
                                      <p:cBhvr>
                                        <p:cTn id="61" dur="400"/>
                                        <p:tgtEl>
                                          <p:spTgt spid="22"/>
                                        </p:tgtEl>
                                      </p:cBhvr>
                                    </p:animEffect>
                                  </p:childTnLst>
                                </p:cTn>
                              </p:par>
                              <p:par>
                                <p:cTn id="62" presetID="53" presetClass="entr" presetSubtype="16" fill="hold" grpId="0" nodeType="withEffect">
                                  <p:stCondLst>
                                    <p:cond delay="300"/>
                                  </p:stCondLst>
                                  <p:childTnLst>
                                    <p:set>
                                      <p:cBhvr>
                                        <p:cTn id="63" dur="1" fill="hold">
                                          <p:stCondLst>
                                            <p:cond delay="0"/>
                                          </p:stCondLst>
                                        </p:cTn>
                                        <p:tgtEl>
                                          <p:spTgt spid="19"/>
                                        </p:tgtEl>
                                        <p:attrNameLst>
                                          <p:attrName>style.visibility</p:attrName>
                                        </p:attrNameLst>
                                      </p:cBhvr>
                                      <p:to>
                                        <p:strVal val="visible"/>
                                      </p:to>
                                    </p:set>
                                    <p:anim calcmode="lin" valueType="num">
                                      <p:cBhvr>
                                        <p:cTn id="64" dur="400" fill="hold"/>
                                        <p:tgtEl>
                                          <p:spTgt spid="19"/>
                                        </p:tgtEl>
                                        <p:attrNameLst>
                                          <p:attrName>ppt_w</p:attrName>
                                        </p:attrNameLst>
                                      </p:cBhvr>
                                      <p:tavLst>
                                        <p:tav tm="0">
                                          <p:val>
                                            <p:fltVal val="0"/>
                                          </p:val>
                                        </p:tav>
                                        <p:tav tm="100000">
                                          <p:val>
                                            <p:strVal val="#ppt_w"/>
                                          </p:val>
                                        </p:tav>
                                      </p:tavLst>
                                    </p:anim>
                                    <p:anim calcmode="lin" valueType="num">
                                      <p:cBhvr>
                                        <p:cTn id="65" dur="400" fill="hold"/>
                                        <p:tgtEl>
                                          <p:spTgt spid="19"/>
                                        </p:tgtEl>
                                        <p:attrNameLst>
                                          <p:attrName>ppt_h</p:attrName>
                                        </p:attrNameLst>
                                      </p:cBhvr>
                                      <p:tavLst>
                                        <p:tav tm="0">
                                          <p:val>
                                            <p:fltVal val="0"/>
                                          </p:val>
                                        </p:tav>
                                        <p:tav tm="100000">
                                          <p:val>
                                            <p:strVal val="#ppt_h"/>
                                          </p:val>
                                        </p:tav>
                                      </p:tavLst>
                                    </p:anim>
                                    <p:animEffect transition="in" filter="fade">
                                      <p:cBhvr>
                                        <p:cTn id="66" dur="400"/>
                                        <p:tgtEl>
                                          <p:spTgt spid="19"/>
                                        </p:tgtEl>
                                      </p:cBhvr>
                                    </p:animEffect>
                                  </p:childTnLst>
                                </p:cTn>
                              </p:par>
                              <p:par>
                                <p:cTn id="67" presetID="53" presetClass="entr" presetSubtype="16" fill="hold" grpId="0" nodeType="withEffect">
                                  <p:stCondLst>
                                    <p:cond delay="400"/>
                                  </p:stCondLst>
                                  <p:childTnLst>
                                    <p:set>
                                      <p:cBhvr>
                                        <p:cTn id="68" dur="1" fill="hold">
                                          <p:stCondLst>
                                            <p:cond delay="0"/>
                                          </p:stCondLst>
                                        </p:cTn>
                                        <p:tgtEl>
                                          <p:spTgt spid="23"/>
                                        </p:tgtEl>
                                        <p:attrNameLst>
                                          <p:attrName>style.visibility</p:attrName>
                                        </p:attrNameLst>
                                      </p:cBhvr>
                                      <p:to>
                                        <p:strVal val="visible"/>
                                      </p:to>
                                    </p:set>
                                    <p:anim calcmode="lin" valueType="num">
                                      <p:cBhvr>
                                        <p:cTn id="69" dur="400" fill="hold"/>
                                        <p:tgtEl>
                                          <p:spTgt spid="23"/>
                                        </p:tgtEl>
                                        <p:attrNameLst>
                                          <p:attrName>ppt_w</p:attrName>
                                        </p:attrNameLst>
                                      </p:cBhvr>
                                      <p:tavLst>
                                        <p:tav tm="0">
                                          <p:val>
                                            <p:fltVal val="0"/>
                                          </p:val>
                                        </p:tav>
                                        <p:tav tm="100000">
                                          <p:val>
                                            <p:strVal val="#ppt_w"/>
                                          </p:val>
                                        </p:tav>
                                      </p:tavLst>
                                    </p:anim>
                                    <p:anim calcmode="lin" valueType="num">
                                      <p:cBhvr>
                                        <p:cTn id="70" dur="400" fill="hold"/>
                                        <p:tgtEl>
                                          <p:spTgt spid="23"/>
                                        </p:tgtEl>
                                        <p:attrNameLst>
                                          <p:attrName>ppt_h</p:attrName>
                                        </p:attrNameLst>
                                      </p:cBhvr>
                                      <p:tavLst>
                                        <p:tav tm="0">
                                          <p:val>
                                            <p:fltVal val="0"/>
                                          </p:val>
                                        </p:tav>
                                        <p:tav tm="100000">
                                          <p:val>
                                            <p:strVal val="#ppt_h"/>
                                          </p:val>
                                        </p:tav>
                                      </p:tavLst>
                                    </p:anim>
                                    <p:animEffect transition="in" filter="fade">
                                      <p:cBhvr>
                                        <p:cTn id="71" dur="400"/>
                                        <p:tgtEl>
                                          <p:spTgt spid="23"/>
                                        </p:tgtEl>
                                      </p:cBhvr>
                                    </p:animEffect>
                                  </p:childTnLst>
                                </p:cTn>
                              </p:par>
                              <p:par>
                                <p:cTn id="72" presetID="53" presetClass="entr" presetSubtype="16" fill="hold" grpId="0" nodeType="withEffect">
                                  <p:stCondLst>
                                    <p:cond delay="500"/>
                                  </p:stCondLst>
                                  <p:childTnLst>
                                    <p:set>
                                      <p:cBhvr>
                                        <p:cTn id="73" dur="1" fill="hold">
                                          <p:stCondLst>
                                            <p:cond delay="0"/>
                                          </p:stCondLst>
                                        </p:cTn>
                                        <p:tgtEl>
                                          <p:spTgt spid="24"/>
                                        </p:tgtEl>
                                        <p:attrNameLst>
                                          <p:attrName>style.visibility</p:attrName>
                                        </p:attrNameLst>
                                      </p:cBhvr>
                                      <p:to>
                                        <p:strVal val="visible"/>
                                      </p:to>
                                    </p:set>
                                    <p:anim calcmode="lin" valueType="num">
                                      <p:cBhvr>
                                        <p:cTn id="74" dur="400" fill="hold"/>
                                        <p:tgtEl>
                                          <p:spTgt spid="24"/>
                                        </p:tgtEl>
                                        <p:attrNameLst>
                                          <p:attrName>ppt_w</p:attrName>
                                        </p:attrNameLst>
                                      </p:cBhvr>
                                      <p:tavLst>
                                        <p:tav tm="0">
                                          <p:val>
                                            <p:fltVal val="0"/>
                                          </p:val>
                                        </p:tav>
                                        <p:tav tm="100000">
                                          <p:val>
                                            <p:strVal val="#ppt_w"/>
                                          </p:val>
                                        </p:tav>
                                      </p:tavLst>
                                    </p:anim>
                                    <p:anim calcmode="lin" valueType="num">
                                      <p:cBhvr>
                                        <p:cTn id="75" dur="400" fill="hold"/>
                                        <p:tgtEl>
                                          <p:spTgt spid="24"/>
                                        </p:tgtEl>
                                        <p:attrNameLst>
                                          <p:attrName>ppt_h</p:attrName>
                                        </p:attrNameLst>
                                      </p:cBhvr>
                                      <p:tavLst>
                                        <p:tav tm="0">
                                          <p:val>
                                            <p:fltVal val="0"/>
                                          </p:val>
                                        </p:tav>
                                        <p:tav tm="100000">
                                          <p:val>
                                            <p:strVal val="#ppt_h"/>
                                          </p:val>
                                        </p:tav>
                                      </p:tavLst>
                                    </p:anim>
                                    <p:animEffect transition="in" filter="fade">
                                      <p:cBhvr>
                                        <p:cTn id="76" dur="4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6" grpId="0"/>
      <p:bldP spid="17" grpId="0" animBg="1"/>
      <p:bldP spid="18" grpId="0" build="p">
        <p:tmplLst>
          <p:tmpl lvl="1">
            <p:tnLst>
              <p:par>
                <p:cTn presetID="22" presetClass="entr" presetSubtype="8" fill="hold" nodeType="withEffect">
                  <p:stCondLst>
                    <p:cond delay="0"/>
                  </p:stCondLst>
                  <p:iterate type="lt">
                    <p:tmPct val="10000"/>
                  </p:iterate>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24"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file 1">
    <p:spTree>
      <p:nvGrpSpPr>
        <p:cNvPr id="1" name=""/>
        <p:cNvGrpSpPr/>
        <p:nvPr/>
      </p:nvGrpSpPr>
      <p:grpSpPr>
        <a:xfrm>
          <a:off x="0" y="0"/>
          <a:ext cx="0" cy="0"/>
          <a:chOff x="0" y="0"/>
          <a:chExt cx="0" cy="0"/>
        </a:xfrm>
      </p:grpSpPr>
      <p:sp>
        <p:nvSpPr>
          <p:cNvPr id="11" name="円/楕円 10"/>
          <p:cNvSpPr/>
          <p:nvPr userDrawn="1"/>
        </p:nvSpPr>
        <p:spPr>
          <a:xfrm>
            <a:off x="9359230" y="6032159"/>
            <a:ext cx="1296145" cy="129614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userDrawn="1"/>
        </p:nvSpPr>
        <p:spPr>
          <a:xfrm>
            <a:off x="-1" y="0"/>
            <a:ext cx="18286413"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 name="タイトル 1"/>
          <p:cNvSpPr>
            <a:spLocks noGrp="1"/>
          </p:cNvSpPr>
          <p:nvPr>
            <p:ph type="title" hasCustomPrompt="1"/>
          </p:nvPr>
        </p:nvSpPr>
        <p:spPr>
          <a:xfrm>
            <a:off x="8351118" y="616496"/>
            <a:ext cx="9577064"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567142" y="1834871"/>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1907541"/>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3271292"/>
            <a:ext cx="9577064" cy="1656184"/>
          </a:xfrm>
        </p:spPr>
        <p:txBody>
          <a:bodyPr anchor="b">
            <a:normAutofit/>
          </a:bodyPr>
          <a:lstStyle>
            <a:lvl1pPr algn="l">
              <a:defRPr sz="2000" baseline="0">
                <a:solidFill>
                  <a:schemeClr val="bg1"/>
                </a:solidFill>
              </a:defRPr>
            </a:lvl1pPr>
          </a:lstStyle>
          <a:p>
            <a:pPr lvl="0"/>
            <a:r>
              <a:rPr kumimoji="1" lang="en-US" altLang="ja-JP" dirty="0"/>
              <a:t>Text goes here</a:t>
            </a:r>
            <a:endParaRPr kumimoji="1" lang="ja-JP" altLang="en-US" dirty="0"/>
          </a:p>
        </p:txBody>
      </p:sp>
      <p:sp>
        <p:nvSpPr>
          <p:cNvPr id="10" name="図プレースホルダー 12"/>
          <p:cNvSpPr>
            <a:spLocks noGrp="1"/>
          </p:cNvSpPr>
          <p:nvPr>
            <p:ph type="pic" sz="quarter" idx="17" hasCustomPrompt="1"/>
          </p:nvPr>
        </p:nvSpPr>
        <p:spPr>
          <a:xfrm>
            <a:off x="9694707" y="6367636"/>
            <a:ext cx="625191" cy="625191"/>
          </a:xfrm>
        </p:spPr>
        <p:txBody>
          <a:bodyPr>
            <a:normAutofit/>
          </a:bodyPr>
          <a:lstStyle>
            <a:lvl1pPr>
              <a:defRPr sz="1600"/>
            </a:lvl1pPr>
          </a:lstStyle>
          <a:p>
            <a:r>
              <a:rPr kumimoji="1" lang="en-US" altLang="ja-JP" dirty="0"/>
              <a:t>Icon</a:t>
            </a:r>
            <a:endParaRPr kumimoji="1" lang="ja-JP" altLang="en-US" dirty="0"/>
          </a:p>
        </p:txBody>
      </p:sp>
      <p:sp>
        <p:nvSpPr>
          <p:cNvPr id="12" name="円/楕円 11"/>
          <p:cNvSpPr/>
          <p:nvPr userDrawn="1"/>
        </p:nvSpPr>
        <p:spPr>
          <a:xfrm>
            <a:off x="12334438" y="6032158"/>
            <a:ext cx="1296145" cy="12961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円/楕円 12"/>
          <p:cNvSpPr/>
          <p:nvPr userDrawn="1"/>
        </p:nvSpPr>
        <p:spPr>
          <a:xfrm>
            <a:off x="15308431" y="6032157"/>
            <a:ext cx="1296145" cy="129614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図プレースホルダー 12"/>
          <p:cNvSpPr>
            <a:spLocks noGrp="1"/>
          </p:cNvSpPr>
          <p:nvPr>
            <p:ph type="pic" sz="quarter" idx="18" hasCustomPrompt="1"/>
          </p:nvPr>
        </p:nvSpPr>
        <p:spPr>
          <a:xfrm>
            <a:off x="12669915" y="6367635"/>
            <a:ext cx="625191" cy="625191"/>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15643908" y="6367634"/>
            <a:ext cx="625191" cy="625191"/>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8796290"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1" hasCustomPrompt="1"/>
          </p:nvPr>
        </p:nvSpPr>
        <p:spPr>
          <a:xfrm>
            <a:off x="11765298" y="7472981"/>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2" hasCustomPrompt="1"/>
          </p:nvPr>
        </p:nvSpPr>
        <p:spPr>
          <a:xfrm>
            <a:off x="14732367" y="7470636"/>
            <a:ext cx="2448272" cy="935442"/>
          </a:xfrm>
        </p:spPr>
        <p:txBody>
          <a:bodyPr anchor="t">
            <a:noAutofit/>
          </a:bodyPr>
          <a:lstStyle>
            <a:lvl1pPr algn="ctr">
              <a:defRPr sz="2400" i="0" baseline="0">
                <a:solidFill>
                  <a:schemeClr val="tx2"/>
                </a:solidFill>
                <a:latin typeface="+mn-lt"/>
              </a:defRPr>
            </a:lvl1pPr>
          </a:lstStyle>
          <a:p>
            <a:pPr lvl="0"/>
            <a:r>
              <a:rPr kumimoji="1" lang="en-US" altLang="ja-JP" dirty="0"/>
              <a:t>Text goes here</a:t>
            </a:r>
            <a:endParaRPr kumimoji="1" lang="ja-JP" altLang="en-US" dirty="0"/>
          </a:p>
        </p:txBody>
      </p:sp>
      <p:sp>
        <p:nvSpPr>
          <p:cNvPr id="20"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039300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2" presetClass="entr" presetSubtype="8" decel="10000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0-#ppt_w/2"/>
                                          </p:val>
                                        </p:tav>
                                        <p:tav tm="100000">
                                          <p:val>
                                            <p:strVal val="#ppt_x"/>
                                          </p:val>
                                        </p:tav>
                                      </p:tavLst>
                                    </p:anim>
                                    <p:anim calcmode="lin" valueType="num">
                                      <p:cBhvr additive="base">
                                        <p:cTn id="16" dur="500" fill="hold"/>
                                        <p:tgtEl>
                                          <p:spTgt spid="7"/>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8">
                                            <p:txEl>
                                              <p:pRg st="0" end="0"/>
                                            </p:txEl>
                                          </p:spTgt>
                                        </p:tgtEl>
                                        <p:attrNameLst>
                                          <p:attrName>style.visibility</p:attrName>
                                        </p:attrNameLst>
                                      </p:cBhvr>
                                      <p:to>
                                        <p:strVal val="visible"/>
                                      </p:to>
                                    </p:set>
                                    <p:anim calcmode="lin" valueType="num">
                                      <p:cBhvr additive="base">
                                        <p:cTn id="19"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21" fill="hold">
                            <p:stCondLst>
                              <p:cond delay="1750"/>
                            </p:stCondLst>
                            <p:childTnLst>
                              <p:par>
                                <p:cTn id="22" presetID="2" presetClass="entr" presetSubtype="2" decel="100000" fill="hold" grpId="0" nodeType="afterEffect">
                                  <p:stCondLst>
                                    <p:cond delay="0"/>
                                  </p:stCondLst>
                                  <p:childTnLst>
                                    <p:set>
                                      <p:cBhvr>
                                        <p:cTn id="23" dur="1" fill="hold">
                                          <p:stCondLst>
                                            <p:cond delay="0"/>
                                          </p:stCondLst>
                                        </p:cTn>
                                        <p:tgtEl>
                                          <p:spTgt spid="9">
                                            <p:txEl>
                                              <p:pRg st="0" end="0"/>
                                            </p:txEl>
                                          </p:spTgt>
                                        </p:tgtEl>
                                        <p:attrNameLst>
                                          <p:attrName>style.visibility</p:attrName>
                                        </p:attrNameLst>
                                      </p:cBhvr>
                                      <p:to>
                                        <p:strVal val="visible"/>
                                      </p:to>
                                    </p:set>
                                    <p:anim calcmode="lin" valueType="num">
                                      <p:cBhvr additive="base">
                                        <p:cTn id="24"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25" dur="500" fill="hold"/>
                                        <p:tgtEl>
                                          <p:spTgt spid="9">
                                            <p:txEl>
                                              <p:pRg st="0" end="0"/>
                                            </p:txEl>
                                          </p:spTgt>
                                        </p:tgtEl>
                                        <p:attrNameLst>
                                          <p:attrName>ppt_y</p:attrName>
                                        </p:attrNameLst>
                                      </p:cBhvr>
                                      <p:tavLst>
                                        <p:tav tm="0">
                                          <p:val>
                                            <p:strVal val="#ppt_y"/>
                                          </p:val>
                                        </p:tav>
                                        <p:tav tm="100000">
                                          <p:val>
                                            <p:strVal val="#ppt_y"/>
                                          </p:val>
                                        </p:tav>
                                      </p:tavLst>
                                    </p:anim>
                                  </p:childTnLst>
                                </p:cTn>
                              </p:par>
                              <p:par>
                                <p:cTn id="26" presetID="10" presetClass="entr" presetSubtype="0" fill="hold" grpId="0" nodeType="withEffect">
                                  <p:stCondLst>
                                    <p:cond delay="150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par>
                                <p:cTn id="29" presetID="10" presetClass="entr" presetSubtype="0" fill="hold" grpId="0" nodeType="withEffect">
                                  <p:stCondLst>
                                    <p:cond delay="150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500"/>
                                        <p:tgtEl>
                                          <p:spTgt spid="15"/>
                                        </p:tgtEl>
                                      </p:cBhvr>
                                    </p:animEffect>
                                  </p:childTnLst>
                                </p:cTn>
                              </p:par>
                              <p:par>
                                <p:cTn id="35" presetID="2" presetClass="entr" presetSubtype="2" decel="100000" fill="hold" grpId="0" nodeType="withEffect">
                                  <p:stCondLst>
                                    <p:cond delay="250"/>
                                  </p:stCondLst>
                                  <p:childTnLst>
                                    <p:set>
                                      <p:cBhvr>
                                        <p:cTn id="36" dur="1" fill="hold">
                                          <p:stCondLst>
                                            <p:cond delay="0"/>
                                          </p:stCondLst>
                                        </p:cTn>
                                        <p:tgtEl>
                                          <p:spTgt spid="16">
                                            <p:txEl>
                                              <p:pRg st="0" end="0"/>
                                            </p:txEl>
                                          </p:spTgt>
                                        </p:tgtEl>
                                        <p:attrNameLst>
                                          <p:attrName>style.visibility</p:attrName>
                                        </p:attrNameLst>
                                      </p:cBhvr>
                                      <p:to>
                                        <p:strVal val="visible"/>
                                      </p:to>
                                    </p:set>
                                    <p:anim calcmode="lin" valueType="num">
                                      <p:cBhvr additive="base">
                                        <p:cTn id="37" dur="500" fill="hold"/>
                                        <p:tgtEl>
                                          <p:spTgt spid="16">
                                            <p:txEl>
                                              <p:pRg st="0" end="0"/>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16">
                                            <p:txEl>
                                              <p:pRg st="0" end="0"/>
                                            </p:txEl>
                                          </p:spTgt>
                                        </p:tgtEl>
                                        <p:attrNameLst>
                                          <p:attrName>ppt_y</p:attrName>
                                        </p:attrNameLst>
                                      </p:cBhvr>
                                      <p:tavLst>
                                        <p:tav tm="0">
                                          <p:val>
                                            <p:strVal val="#ppt_y"/>
                                          </p:val>
                                        </p:tav>
                                        <p:tav tm="100000">
                                          <p:val>
                                            <p:strVal val="#ppt_y"/>
                                          </p:val>
                                        </p:tav>
                                      </p:tavLst>
                                    </p:anim>
                                  </p:childTnLst>
                                </p:cTn>
                              </p:par>
                              <p:par>
                                <p:cTn id="39" presetID="2" presetClass="entr" presetSubtype="2" decel="100000" fill="hold" grpId="0" nodeType="with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 calcmode="lin" valueType="num">
                                      <p:cBhvr additive="base">
                                        <p:cTn id="41" dur="500" fill="hold"/>
                                        <p:tgtEl>
                                          <p:spTgt spid="18">
                                            <p:txEl>
                                              <p:pRg st="0" end="0"/>
                                            </p:txEl>
                                          </p:spTgt>
                                        </p:tgtEl>
                                        <p:attrNameLst>
                                          <p:attrName>ppt_x</p:attrName>
                                        </p:attrNameLst>
                                      </p:cBhvr>
                                      <p:tavLst>
                                        <p:tav tm="0">
                                          <p:val>
                                            <p:strVal val="1+#ppt_w/2"/>
                                          </p:val>
                                        </p:tav>
                                        <p:tav tm="100000">
                                          <p:val>
                                            <p:strVal val="#ppt_x"/>
                                          </p:val>
                                        </p:tav>
                                      </p:tavLst>
                                    </p:anim>
                                    <p:anim calcmode="lin" valueType="num">
                                      <p:cBhvr additive="base">
                                        <p:cTn id="42" dur="500" fill="hold"/>
                                        <p:tgtEl>
                                          <p:spTgt spid="18">
                                            <p:txEl>
                                              <p:pRg st="0" end="0"/>
                                            </p:txEl>
                                          </p:spTgt>
                                        </p:tgtEl>
                                        <p:attrNameLst>
                                          <p:attrName>ppt_y</p:attrName>
                                        </p:attrNameLst>
                                      </p:cBhvr>
                                      <p:tavLst>
                                        <p:tav tm="0">
                                          <p:val>
                                            <p:strVal val="#ppt_y"/>
                                          </p:val>
                                        </p:tav>
                                        <p:tav tm="100000">
                                          <p:val>
                                            <p:strVal val="#ppt_y"/>
                                          </p:val>
                                        </p:tav>
                                      </p:tavLst>
                                    </p:anim>
                                  </p:childTnLst>
                                </p:cTn>
                              </p:par>
                              <p:par>
                                <p:cTn id="43" presetID="2" presetClass="entr" presetSubtype="2" decel="100000" fill="hold" grpId="0" nodeType="withEffect">
                                  <p:stCondLst>
                                    <p:cond delay="250"/>
                                  </p:stCondLst>
                                  <p:childTnLst>
                                    <p:set>
                                      <p:cBhvr>
                                        <p:cTn id="44" dur="1" fill="hold">
                                          <p:stCondLst>
                                            <p:cond delay="0"/>
                                          </p:stCondLst>
                                        </p:cTn>
                                        <p:tgtEl>
                                          <p:spTgt spid="19">
                                            <p:txEl>
                                              <p:pRg st="0" end="0"/>
                                            </p:txEl>
                                          </p:spTgt>
                                        </p:tgtEl>
                                        <p:attrNameLst>
                                          <p:attrName>style.visibility</p:attrName>
                                        </p:attrNameLst>
                                      </p:cBhvr>
                                      <p:to>
                                        <p:strVal val="visible"/>
                                      </p:to>
                                    </p:set>
                                    <p:anim calcmode="lin" valueType="num">
                                      <p:cBhvr additive="base">
                                        <p:cTn id="45" dur="500" fill="hold"/>
                                        <p:tgtEl>
                                          <p:spTgt spid="19">
                                            <p:txEl>
                                              <p:pRg st="0" end="0"/>
                                            </p:txEl>
                                          </p:spTgt>
                                        </p:tgtEl>
                                        <p:attrNameLst>
                                          <p:attrName>ppt_x</p:attrName>
                                        </p:attrNameLst>
                                      </p:cBhvr>
                                      <p:tavLst>
                                        <p:tav tm="0">
                                          <p:val>
                                            <p:strVal val="1+#ppt_w/2"/>
                                          </p:val>
                                        </p:tav>
                                        <p:tav tm="100000">
                                          <p:val>
                                            <p:strVal val="#ppt_x"/>
                                          </p:val>
                                        </p:tav>
                                      </p:tavLst>
                                    </p:anim>
                                    <p:anim calcmode="lin" valueType="num">
                                      <p:cBhvr additive="base">
                                        <p:cTn id="46" dur="500" fill="hold"/>
                                        <p:tgtEl>
                                          <p:spTgt spid="1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build="p">
        <p:tmplLst>
          <p:tmpl lvl="1">
            <p:tnLst>
              <p:par>
                <p:cTn presetID="2" presetClass="entr" presetSubtype="2" decel="100000" fill="hold" nodeType="withEffect">
                  <p:stCondLst>
                    <p:cond delay="25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build="allAtOnce"/>
      <p:bldP spid="10" grpId="0"/>
      <p:bldP spid="14" grpId="0"/>
      <p:bldP spid="15" grpId="0"/>
      <p:bldP spid="16" grpId="0" build="p">
        <p:tmplLst>
          <p:tmpl lvl="1">
            <p:tnLst>
              <p:par>
                <p:cTn presetID="2" presetClass="entr" presetSubtype="2" decel="100000" fill="hold" nodeType="withEffect">
                  <p:stCondLst>
                    <p:cond delay="25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1+#ppt_w/2"/>
                          </p:val>
                        </p:tav>
                        <p:tav tm="100000">
                          <p:val>
                            <p:strVal val="#ppt_x"/>
                          </p:val>
                        </p:tav>
                      </p:tavLst>
                    </p:anim>
                    <p:anim calcmode="lin" valueType="num">
                      <p:cBhvr additive="base">
                        <p:cTn dur="500" fill="hold"/>
                        <p:tgtEl>
                          <p:spTgt spid="16"/>
                        </p:tgtEl>
                        <p:attrNameLst>
                          <p:attrName>ppt_y</p:attrName>
                        </p:attrNameLst>
                      </p:cBhvr>
                      <p:tavLst>
                        <p:tav tm="0">
                          <p:val>
                            <p:strVal val="#ppt_y"/>
                          </p:val>
                        </p:tav>
                        <p:tav tm="100000">
                          <p:val>
                            <p:strVal val="#ppt_y"/>
                          </p:val>
                        </p:tav>
                      </p:tavLst>
                    </p:anim>
                  </p:childTnLst>
                </p:cTn>
              </p:par>
            </p:tnLst>
          </p:tmpl>
        </p:tmplLst>
      </p:bldP>
      <p:bldP spid="18" grpId="0" build="p">
        <p:tmplLst>
          <p:tmpl lvl="1">
            <p:tnLst>
              <p:par>
                <p:cTn presetID="2" presetClass="entr" presetSubtype="2" decel="100000" fill="hold" nodeType="withEffect">
                  <p:stCondLst>
                    <p:cond delay="25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1+#ppt_w/2"/>
                          </p:val>
                        </p:tav>
                        <p:tav tm="100000">
                          <p:val>
                            <p:strVal val="#ppt_x"/>
                          </p:val>
                        </p:tav>
                      </p:tavLst>
                    </p:anim>
                    <p:anim calcmode="lin" valueType="num">
                      <p:cBhvr additive="base">
                        <p:cTn dur="500" fill="hold"/>
                        <p:tgtEl>
                          <p:spTgt spid="18"/>
                        </p:tgtEl>
                        <p:attrNameLst>
                          <p:attrName>ppt_y</p:attrName>
                        </p:attrNameLst>
                      </p:cBhvr>
                      <p:tavLst>
                        <p:tav tm="0">
                          <p:val>
                            <p:strVal val="#ppt_y"/>
                          </p:val>
                        </p:tav>
                        <p:tav tm="100000">
                          <p:val>
                            <p:strVal val="#ppt_y"/>
                          </p:val>
                        </p:tav>
                      </p:tavLst>
                    </p:anim>
                  </p:childTnLst>
                </p:cTn>
              </p:par>
            </p:tnLst>
          </p:tmpl>
        </p:tmplLst>
      </p:bldP>
      <p:bldP spid="19" grpId="0" build="p">
        <p:tmplLst>
          <p:tmpl lvl="1">
            <p:tnLst>
              <p:par>
                <p:cTn presetID="2" presetClass="entr" presetSubtype="2" decel="100000" fill="hold" nodeType="withEffect">
                  <p:stCondLst>
                    <p:cond delay="25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1+#ppt_w/2"/>
                          </p:val>
                        </p:tav>
                        <p:tav tm="100000">
                          <p:val>
                            <p:strVal val="#ppt_x"/>
                          </p:val>
                        </p:tav>
                      </p:tavLst>
                    </p:anim>
                    <p:anim calcmode="lin" valueType="num">
                      <p:cBhvr additive="base">
                        <p:cTn dur="500" fill="hold"/>
                        <p:tgtEl>
                          <p:spTgt spid="1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Images &amp; Text">
    <p:spTree>
      <p:nvGrpSpPr>
        <p:cNvPr id="1" name=""/>
        <p:cNvGrpSpPr/>
        <p:nvPr/>
      </p:nvGrpSpPr>
      <p:grpSpPr>
        <a:xfrm>
          <a:off x="0" y="0"/>
          <a:ext cx="0" cy="0"/>
          <a:chOff x="0" y="0"/>
          <a:chExt cx="0" cy="0"/>
        </a:xfrm>
      </p:grpSpPr>
      <p:sp>
        <p:nvSpPr>
          <p:cNvPr id="5" name="正方形/長方形 4"/>
          <p:cNvSpPr/>
          <p:nvPr userDrawn="1"/>
        </p:nvSpPr>
        <p:spPr>
          <a:xfrm>
            <a:off x="0" y="0"/>
            <a:ext cx="5143500" cy="51435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図プレースホルダー 3"/>
          <p:cNvSpPr>
            <a:spLocks noGrp="1"/>
          </p:cNvSpPr>
          <p:nvPr>
            <p:ph type="pic" sz="quarter" idx="12" hasCustomPrompt="1"/>
          </p:nvPr>
        </p:nvSpPr>
        <p:spPr>
          <a:xfrm>
            <a:off x="-1" y="5143500"/>
            <a:ext cx="914241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8" name="図プレースホルダー 3"/>
          <p:cNvSpPr>
            <a:spLocks noGrp="1"/>
          </p:cNvSpPr>
          <p:nvPr>
            <p:ph type="pic" sz="quarter" idx="13" hasCustomPrompt="1"/>
          </p:nvPr>
        </p:nvSpPr>
        <p:spPr>
          <a:xfrm>
            <a:off x="5120145" y="0"/>
            <a:ext cx="7119405"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9" name="図プレースホルダー 3"/>
          <p:cNvSpPr>
            <a:spLocks noGrp="1"/>
          </p:cNvSpPr>
          <p:nvPr>
            <p:ph type="pic" sz="quarter" idx="14" hasCustomPrompt="1"/>
          </p:nvPr>
        </p:nvSpPr>
        <p:spPr>
          <a:xfrm>
            <a:off x="12239550" y="0"/>
            <a:ext cx="6046863"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0" name="正方形/長方形 9"/>
          <p:cNvSpPr/>
          <p:nvPr userDrawn="1"/>
        </p:nvSpPr>
        <p:spPr>
          <a:xfrm>
            <a:off x="9142413" y="5143500"/>
            <a:ext cx="4105250"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図プレースホルダー 3"/>
          <p:cNvSpPr>
            <a:spLocks noGrp="1"/>
          </p:cNvSpPr>
          <p:nvPr>
            <p:ph type="pic" sz="quarter" idx="15" hasCustomPrompt="1"/>
          </p:nvPr>
        </p:nvSpPr>
        <p:spPr>
          <a:xfrm>
            <a:off x="13247662" y="5143500"/>
            <a:ext cx="5029236" cy="5143500"/>
          </a:xfrm>
          <a:solidFill>
            <a:schemeClr val="bg1">
              <a:lumMod val="95000"/>
            </a:schemeClr>
          </a:solidFill>
        </p:spPr>
        <p:txBody>
          <a:bodyPr/>
          <a:lstStyle>
            <a:lvl1pPr marL="0" marR="0" indent="0" algn="l" defTabSz="1632753" rtl="0" eaLnBrk="1" fontAlgn="auto" latinLnBrk="0" hangingPunct="1">
              <a:lnSpc>
                <a:spcPct val="120000"/>
              </a:lnSpc>
              <a:spcBef>
                <a:spcPts val="1200"/>
              </a:spcBef>
              <a:spcAft>
                <a:spcPts val="0"/>
              </a:spcAft>
              <a:buClrTx/>
              <a:buSzTx/>
              <a:buFont typeface="Arial" panose="020B0604020202020204" pitchFamily="34" charset="0"/>
              <a:buNone/>
              <a:tabLst/>
              <a:defRPr sz="1600"/>
            </a:lvl1pPr>
          </a:lstStyle>
          <a:p>
            <a:r>
              <a:rPr kumimoji="1" lang="en-US" altLang="ja-JP" dirty="0"/>
              <a:t>Add an image</a:t>
            </a:r>
            <a:endParaRPr kumimoji="1" lang="ja-JP" altLang="en-US" dirty="0"/>
          </a:p>
          <a:p>
            <a:endParaRPr kumimoji="1" lang="ja-JP" altLang="en-US" dirty="0"/>
          </a:p>
        </p:txBody>
      </p:sp>
      <p:sp>
        <p:nvSpPr>
          <p:cNvPr id="12" name="タイトル 1"/>
          <p:cNvSpPr>
            <a:spLocks noGrp="1"/>
          </p:cNvSpPr>
          <p:nvPr>
            <p:ph type="title" hasCustomPrompt="1"/>
          </p:nvPr>
        </p:nvSpPr>
        <p:spPr>
          <a:xfrm>
            <a:off x="214214" y="751012"/>
            <a:ext cx="4680520" cy="1566931"/>
          </a:xfrm>
        </p:spPr>
        <p:txBody>
          <a:bodyPr anchor="b">
            <a:normAutofit/>
          </a:bodyPr>
          <a:lstStyle>
            <a:lvl1pPr algn="ctr">
              <a:defRPr sz="3600" baseline="0">
                <a:solidFill>
                  <a:schemeClr val="bg1"/>
                </a:solidFill>
                <a:latin typeface="Route 159 SemiBold" pitchFamily="50" charset="0"/>
              </a:defRPr>
            </a:lvl1pPr>
          </a:lstStyle>
          <a:p>
            <a:r>
              <a:rPr kumimoji="1" lang="en-US" altLang="ja-JP" dirty="0"/>
              <a:t>Text goes here</a:t>
            </a:r>
            <a:endParaRPr kumimoji="1" lang="ja-JP" altLang="en-US" dirty="0"/>
          </a:p>
        </p:txBody>
      </p:sp>
      <p:sp>
        <p:nvSpPr>
          <p:cNvPr id="13" name="テキスト プレースホルダー 6"/>
          <p:cNvSpPr>
            <a:spLocks noGrp="1"/>
          </p:cNvSpPr>
          <p:nvPr>
            <p:ph type="body" sz="quarter" idx="22" hasCustomPrompt="1"/>
          </p:nvPr>
        </p:nvSpPr>
        <p:spPr>
          <a:xfrm>
            <a:off x="214214" y="2552574"/>
            <a:ext cx="4680521" cy="2230886"/>
          </a:xfrm>
        </p:spPr>
        <p:txBody>
          <a:bodyPr anchor="t">
            <a:noAutofit/>
          </a:bodyPr>
          <a:lstStyle>
            <a:lvl1pPr algn="ctr">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14" name="テキスト プレースホルダー 6"/>
          <p:cNvSpPr>
            <a:spLocks noGrp="1"/>
          </p:cNvSpPr>
          <p:nvPr>
            <p:ph type="body" sz="quarter" idx="23" hasCustomPrompt="1"/>
          </p:nvPr>
        </p:nvSpPr>
        <p:spPr>
          <a:xfrm>
            <a:off x="9287222" y="5359524"/>
            <a:ext cx="3816424" cy="4680520"/>
          </a:xfrm>
        </p:spPr>
        <p:txBody>
          <a:bodyPr anchor="ctr">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Tree>
    <p:extLst>
      <p:ext uri="{BB962C8B-B14F-4D97-AF65-F5344CB8AC3E}">
        <p14:creationId xmlns:p14="http://schemas.microsoft.com/office/powerpoint/2010/main" val="2247148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75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100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grpId="0" nodeType="withEffect">
                                  <p:stCondLst>
                                    <p:cond delay="125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par>
                          <p:cTn id="23" fill="hold">
                            <p:stCondLst>
                              <p:cond delay="1750"/>
                            </p:stCondLst>
                            <p:childTnLst>
                              <p:par>
                                <p:cTn id="24" presetID="2" presetClass="entr" presetSubtype="1" decel="100000"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0-#ppt_h/2"/>
                                          </p:val>
                                        </p:tav>
                                        <p:tav tm="100000">
                                          <p:val>
                                            <p:strVal val="#ppt_y"/>
                                          </p:val>
                                        </p:tav>
                                      </p:tavLst>
                                    </p:anim>
                                  </p:childTnLst>
                                </p:cTn>
                              </p:par>
                            </p:childTnLst>
                          </p:cTn>
                        </p:par>
                        <p:par>
                          <p:cTn id="28" fill="hold">
                            <p:stCondLst>
                              <p:cond delay="2250"/>
                            </p:stCondLst>
                            <p:childTnLst>
                              <p:par>
                                <p:cTn id="29" presetID="22" presetClass="entr" presetSubtype="8" fill="hold" grpId="0" nodeType="afterEffect">
                                  <p:stCondLst>
                                    <p:cond delay="0"/>
                                  </p:stCondLst>
                                  <p:childTnLst>
                                    <p:set>
                                      <p:cBhvr>
                                        <p:cTn id="30" dur="1" fill="hold">
                                          <p:stCondLst>
                                            <p:cond delay="0"/>
                                          </p:stCondLst>
                                        </p:cTn>
                                        <p:tgtEl>
                                          <p:spTgt spid="13">
                                            <p:txEl>
                                              <p:pRg st="0" end="0"/>
                                            </p:txEl>
                                          </p:spTgt>
                                        </p:tgtEl>
                                        <p:attrNameLst>
                                          <p:attrName>style.visibility</p:attrName>
                                        </p:attrNameLst>
                                      </p:cBhvr>
                                      <p:to>
                                        <p:strVal val="visible"/>
                                      </p:to>
                                    </p:set>
                                    <p:animEffect transition="in" filter="wipe(left)">
                                      <p:cBhvr>
                                        <p:cTn id="31" dur="500"/>
                                        <p:tgtEl>
                                          <p:spTgt spid="13">
                                            <p:txEl>
                                              <p:pRg st="0" end="0"/>
                                            </p:txEl>
                                          </p:spTgt>
                                        </p:tgtEl>
                                      </p:cBhvr>
                                    </p:animEffect>
                                  </p:childTnLst>
                                </p:cTn>
                              </p:par>
                            </p:childTnLst>
                          </p:cTn>
                        </p:par>
                        <p:par>
                          <p:cTn id="32" fill="hold">
                            <p:stCondLst>
                              <p:cond delay="2750"/>
                            </p:stCondLst>
                            <p:childTnLst>
                              <p:par>
                                <p:cTn id="33" presetID="22" presetClass="entr" presetSubtype="8" fill="hold" grpId="0" nodeType="afterEffect">
                                  <p:stCondLst>
                                    <p:cond delay="0"/>
                                  </p:stCondLst>
                                  <p:childTnLst>
                                    <p:set>
                                      <p:cBhvr>
                                        <p:cTn id="34" dur="1" fill="hold">
                                          <p:stCondLst>
                                            <p:cond delay="0"/>
                                          </p:stCondLst>
                                        </p:cTn>
                                        <p:tgtEl>
                                          <p:spTgt spid="14">
                                            <p:txEl>
                                              <p:pRg st="0" end="0"/>
                                            </p:txEl>
                                          </p:spTgt>
                                        </p:tgtEl>
                                        <p:attrNameLst>
                                          <p:attrName>style.visibility</p:attrName>
                                        </p:attrNameLst>
                                      </p:cBhvr>
                                      <p:to>
                                        <p:strVal val="visible"/>
                                      </p:to>
                                    </p:set>
                                    <p:animEffect transition="in" filter="wipe(left)">
                                      <p:cBhvr>
                                        <p:cTn id="35"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11" grpId="0" animBg="1"/>
      <p:bldP spid="12" grpId="0"/>
      <p:bldP spid="13" grpId="0" build="p">
        <p:tmplLst>
          <p:tmpl lvl="1">
            <p:tnLst>
              <p:par>
                <p:cTn presetID="22" presetClass="entr" presetSubtype="8"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Strategy">
    <p:spTree>
      <p:nvGrpSpPr>
        <p:cNvPr id="1" name=""/>
        <p:cNvGrpSpPr/>
        <p:nvPr/>
      </p:nvGrpSpPr>
      <p:grpSpPr>
        <a:xfrm>
          <a:off x="0" y="0"/>
          <a:ext cx="0" cy="0"/>
          <a:chOff x="0" y="0"/>
          <a:chExt cx="0" cy="0"/>
        </a:xfrm>
      </p:grpSpPr>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正方形/長方形 10"/>
          <p:cNvSpPr/>
          <p:nvPr userDrawn="1"/>
        </p:nvSpPr>
        <p:spPr>
          <a:xfrm>
            <a:off x="0" y="5965370"/>
            <a:ext cx="18286413" cy="432162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2" name="図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718462" y="4451598"/>
            <a:ext cx="1009181" cy="1513772"/>
          </a:xfrm>
          <a:prstGeom prst="rect">
            <a:avLst/>
          </a:prstGeom>
        </p:spPr>
      </p:pic>
      <p:pic>
        <p:nvPicPr>
          <p:cNvPr id="13" name="図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41034" y="4457082"/>
            <a:ext cx="981758" cy="1508288"/>
          </a:xfrm>
          <a:prstGeom prst="rect">
            <a:avLst/>
          </a:prstGeom>
        </p:spPr>
      </p:pic>
      <p:pic>
        <p:nvPicPr>
          <p:cNvPr id="14" name="図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7165154" y="4160910"/>
            <a:ext cx="1206628" cy="1804459"/>
          </a:xfrm>
          <a:prstGeom prst="rect">
            <a:avLst/>
          </a:prstGeom>
        </p:spPr>
      </p:pic>
      <p:pic>
        <p:nvPicPr>
          <p:cNvPr id="15" name="図 14"/>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9595418" y="3705682"/>
            <a:ext cx="1061284" cy="2259688"/>
          </a:xfrm>
          <a:prstGeom prst="rect">
            <a:avLst/>
          </a:prstGeom>
        </p:spPr>
      </p:pic>
      <p:pic>
        <p:nvPicPr>
          <p:cNvPr id="16" name="図 15"/>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11894825" y="3628895"/>
            <a:ext cx="1173721" cy="2336475"/>
          </a:xfrm>
          <a:prstGeom prst="rect">
            <a:avLst/>
          </a:prstGeom>
        </p:spPr>
      </p:pic>
      <p:pic>
        <p:nvPicPr>
          <p:cNvPr id="17" name="図 16"/>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4306314" y="3283360"/>
            <a:ext cx="1170979" cy="2682009"/>
          </a:xfrm>
          <a:prstGeom prst="rect">
            <a:avLst/>
          </a:prstGeom>
        </p:spPr>
      </p:pic>
      <p:sp>
        <p:nvSpPr>
          <p:cNvPr id="29" name="テキスト プレースホルダー 6"/>
          <p:cNvSpPr>
            <a:spLocks noGrp="1"/>
          </p:cNvSpPr>
          <p:nvPr>
            <p:ph type="body" sz="quarter" idx="21" hasCustomPrompt="1"/>
          </p:nvPr>
        </p:nvSpPr>
        <p:spPr>
          <a:xfrm>
            <a:off x="1042793" y="2918326"/>
            <a:ext cx="4389120" cy="720080"/>
          </a:xfrm>
        </p:spPr>
        <p:txBody>
          <a:bodyPr anchor="ctr">
            <a:noAutofit/>
          </a:bodyPr>
          <a:lstStyle>
            <a:lvl1pPr algn="ctr">
              <a:defRPr sz="28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30" name="テキスト プレースホルダー 6"/>
          <p:cNvSpPr>
            <a:spLocks noGrp="1"/>
          </p:cNvSpPr>
          <p:nvPr>
            <p:ph type="body" sz="quarter" idx="22" hasCustomPrompt="1"/>
          </p:nvPr>
        </p:nvSpPr>
        <p:spPr>
          <a:xfrm>
            <a:off x="3223052" y="2062221"/>
            <a:ext cx="4389120" cy="720080"/>
          </a:xfrm>
        </p:spPr>
        <p:txBody>
          <a:bodyPr anchor="ctr">
            <a:noAutofit/>
          </a:bodyPr>
          <a:lstStyle>
            <a:lvl1pPr algn="ctr">
              <a:defRPr sz="28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10287125" y="1516812"/>
            <a:ext cx="4389120" cy="720080"/>
          </a:xfrm>
        </p:spPr>
        <p:txBody>
          <a:bodyPr anchor="ctr">
            <a:noAutofit/>
          </a:bodyPr>
          <a:lstStyle>
            <a:lvl1pPr algn="ctr">
              <a:defRPr sz="2800" i="0" baseline="0">
                <a:solidFill>
                  <a:schemeClr val="accent5"/>
                </a:solidFill>
                <a:latin typeface="Route 159 SemiBold" pitchFamily="50" charset="0"/>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7884580" y="2386311"/>
            <a:ext cx="4389120" cy="720080"/>
          </a:xfrm>
        </p:spPr>
        <p:txBody>
          <a:bodyPr anchor="ctr">
            <a:noAutofit/>
          </a:bodyPr>
          <a:lstStyle>
            <a:lvl1pPr algn="ctr">
              <a:defRPr sz="2800" i="0" baseline="0">
                <a:solidFill>
                  <a:schemeClr val="accent4"/>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726308" y="1206116"/>
            <a:ext cx="4389120" cy="720080"/>
          </a:xfrm>
        </p:spPr>
        <p:txBody>
          <a:bodyPr anchor="ctr">
            <a:noAutofit/>
          </a:bodyPr>
          <a:lstStyle>
            <a:lvl1pPr algn="ctr">
              <a:defRPr sz="28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12697243" y="647313"/>
            <a:ext cx="4389120" cy="720080"/>
          </a:xfrm>
        </p:spPr>
        <p:txBody>
          <a:bodyPr anchor="ctr">
            <a:noAutofit/>
          </a:bodyPr>
          <a:lstStyle>
            <a:lvl1pPr algn="ctr">
              <a:defRPr sz="2800" i="0" baseline="0">
                <a:solidFill>
                  <a:schemeClr val="accent6"/>
                </a:solidFill>
                <a:latin typeface="Route 159 SemiBold" pitchFamily="50" charset="0"/>
              </a:defRPr>
            </a:lvl1pPr>
          </a:lstStyle>
          <a:p>
            <a:pPr lvl="0"/>
            <a:r>
              <a:rPr kumimoji="1" lang="en-US" altLang="ja-JP" dirty="0"/>
              <a:t>Text goes here</a:t>
            </a:r>
            <a:endParaRPr kumimoji="1" lang="ja-JP" altLang="en-US" dirty="0"/>
          </a:p>
        </p:txBody>
      </p:sp>
      <p:cxnSp>
        <p:nvCxnSpPr>
          <p:cNvPr id="36" name="直線コネクタ 35"/>
          <p:cNvCxnSpPr>
            <a:stCxn id="29" idx="2"/>
          </p:cNvCxnSpPr>
          <p:nvPr userDrawn="1"/>
        </p:nvCxnSpPr>
        <p:spPr>
          <a:xfrm>
            <a:off x="3237353" y="3638406"/>
            <a:ext cx="0" cy="672337"/>
          </a:xfrm>
          <a:prstGeom prst="line">
            <a:avLst/>
          </a:prstGeom>
          <a:ln w="28575">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0" name="直線コネクタ 39"/>
          <p:cNvCxnSpPr/>
          <p:nvPr userDrawn="1"/>
        </p:nvCxnSpPr>
        <p:spPr>
          <a:xfrm>
            <a:off x="5425323" y="2917371"/>
            <a:ext cx="0" cy="1383775"/>
          </a:xfrm>
          <a:prstGeom prst="line">
            <a:avLst/>
          </a:prstGeom>
          <a:ln w="28575">
            <a:solidFill>
              <a:schemeClr val="accent3"/>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2" name="直線コネクタ 41"/>
          <p:cNvCxnSpPr/>
          <p:nvPr userDrawn="1"/>
        </p:nvCxnSpPr>
        <p:spPr>
          <a:xfrm>
            <a:off x="7903696" y="2046514"/>
            <a:ext cx="0" cy="1898912"/>
          </a:xfrm>
          <a:prstGeom prst="line">
            <a:avLst/>
          </a:prstGeom>
          <a:ln w="28575">
            <a:solidFill>
              <a:schemeClr val="accent2"/>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4" name="直線コネクタ 43"/>
          <p:cNvCxnSpPr/>
          <p:nvPr userDrawn="1"/>
        </p:nvCxnSpPr>
        <p:spPr>
          <a:xfrm>
            <a:off x="10068670" y="3148370"/>
            <a:ext cx="0" cy="335059"/>
          </a:xfrm>
          <a:prstGeom prst="line">
            <a:avLst/>
          </a:prstGeom>
          <a:ln w="28575">
            <a:solidFill>
              <a:schemeClr val="accent4"/>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6" name="直線コネクタ 45"/>
          <p:cNvCxnSpPr/>
          <p:nvPr userDrawn="1"/>
        </p:nvCxnSpPr>
        <p:spPr>
          <a:xfrm>
            <a:off x="12481685" y="2261998"/>
            <a:ext cx="0" cy="1221431"/>
          </a:xfrm>
          <a:prstGeom prst="line">
            <a:avLst/>
          </a:prstGeom>
          <a:ln w="28575">
            <a:solidFill>
              <a:schemeClr val="accent5"/>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線コネクタ 47"/>
          <p:cNvCxnSpPr/>
          <p:nvPr userDrawn="1"/>
        </p:nvCxnSpPr>
        <p:spPr>
          <a:xfrm>
            <a:off x="14906985" y="1384448"/>
            <a:ext cx="0" cy="1763922"/>
          </a:xfrm>
          <a:prstGeom prst="line">
            <a:avLst/>
          </a:prstGeom>
          <a:ln w="28575">
            <a:solidFill>
              <a:schemeClr val="accent6"/>
            </a:solidFill>
            <a:prstDash val="sysDot"/>
            <a:headEnd type="oval" w="lg" len="lg"/>
            <a:tailEnd type="oval" w="lg" len="lg"/>
          </a:ln>
        </p:spPr>
        <p:style>
          <a:lnRef idx="1">
            <a:schemeClr val="accent1"/>
          </a:lnRef>
          <a:fillRef idx="0">
            <a:schemeClr val="accent1"/>
          </a:fillRef>
          <a:effectRef idx="0">
            <a:schemeClr val="accent1"/>
          </a:effectRef>
          <a:fontRef idx="minor">
            <a:schemeClr val="tx1"/>
          </a:fontRef>
        </p:style>
      </p:cxnSp>
      <p:sp>
        <p:nvSpPr>
          <p:cNvPr id="53" name="タイトル 1"/>
          <p:cNvSpPr>
            <a:spLocks noGrp="1"/>
          </p:cNvSpPr>
          <p:nvPr>
            <p:ph type="title" hasCustomPrompt="1"/>
          </p:nvPr>
        </p:nvSpPr>
        <p:spPr>
          <a:xfrm>
            <a:off x="725714" y="6321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54" name="正方形/長方形 53"/>
          <p:cNvSpPr/>
          <p:nvPr userDrawn="1"/>
        </p:nvSpPr>
        <p:spPr>
          <a:xfrm>
            <a:off x="7522233" y="768781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5" name="テキスト プレースホルダー 6"/>
          <p:cNvSpPr>
            <a:spLocks noGrp="1"/>
          </p:cNvSpPr>
          <p:nvPr>
            <p:ph type="body" sz="quarter" idx="42" hasCustomPrompt="1"/>
          </p:nvPr>
        </p:nvSpPr>
        <p:spPr>
          <a:xfrm>
            <a:off x="430238" y="7982857"/>
            <a:ext cx="17425936" cy="1669143"/>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211789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500"/>
                                        <p:tgtEl>
                                          <p:spTgt spid="11"/>
                                        </p:tgtEl>
                                      </p:cBhvr>
                                    </p:animEffect>
                                  </p:childTnLst>
                                </p:cTn>
                              </p:par>
                            </p:childTnLst>
                          </p:cTn>
                        </p:par>
                        <p:par>
                          <p:cTn id="8" fill="hold">
                            <p:stCondLst>
                              <p:cond delay="500"/>
                            </p:stCondLst>
                            <p:childTnLst>
                              <p:par>
                                <p:cTn id="9" presetID="2" presetClass="entr" presetSubtype="1" decel="10000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childTnLst>
                          </p:cTn>
                        </p:par>
                        <p:par>
                          <p:cTn id="13" fill="hold">
                            <p:stCondLst>
                              <p:cond delay="1250"/>
                            </p:stCondLst>
                            <p:childTnLst>
                              <p:par>
                                <p:cTn id="14" presetID="22" presetClass="entr" presetSubtype="4" fill="hold" nodeType="after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wipe(down)">
                                      <p:cBhvr>
                                        <p:cTn id="16" dur="500"/>
                                        <p:tgtEl>
                                          <p:spTgt spid="36"/>
                                        </p:tgtEl>
                                      </p:cBhvr>
                                    </p:animEffect>
                                  </p:childTnLst>
                                </p:cTn>
                              </p:par>
                            </p:childTnLst>
                          </p:cTn>
                        </p:par>
                        <p:par>
                          <p:cTn id="17" fill="hold">
                            <p:stCondLst>
                              <p:cond delay="1750"/>
                            </p:stCondLst>
                            <p:childTnLst>
                              <p:par>
                                <p:cTn id="18" presetID="53" presetClass="entr" presetSubtype="16" fill="hold" grpId="0" nodeType="afterEffect">
                                  <p:stCondLst>
                                    <p:cond delay="0"/>
                                  </p:stCondLst>
                                  <p:iterate type="lt">
                                    <p:tmPct val="5000"/>
                                  </p:iterate>
                                  <p:childTnLst>
                                    <p:set>
                                      <p:cBhvr>
                                        <p:cTn id="19" dur="1" fill="hold">
                                          <p:stCondLst>
                                            <p:cond delay="0"/>
                                          </p:stCondLst>
                                        </p:cTn>
                                        <p:tgtEl>
                                          <p:spTgt spid="29">
                                            <p:txEl>
                                              <p:pRg st="0" end="0"/>
                                            </p:txEl>
                                          </p:spTgt>
                                        </p:tgtEl>
                                        <p:attrNameLst>
                                          <p:attrName>style.visibility</p:attrName>
                                        </p:attrNameLst>
                                      </p:cBhvr>
                                      <p:to>
                                        <p:strVal val="visible"/>
                                      </p:to>
                                    </p:set>
                                    <p:anim calcmode="lin" valueType="num">
                                      <p:cBhvr>
                                        <p:cTn id="20"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21"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22" dur="500"/>
                                        <p:tgtEl>
                                          <p:spTgt spid="29">
                                            <p:txEl>
                                              <p:pRg st="0" end="0"/>
                                            </p:txEl>
                                          </p:spTgt>
                                        </p:tgtEl>
                                      </p:cBhvr>
                                    </p:animEffect>
                                  </p:childTnLst>
                                </p:cTn>
                              </p:par>
                            </p:childTnLst>
                          </p:cTn>
                        </p:par>
                        <p:par>
                          <p:cTn id="23" fill="hold">
                            <p:stCondLst>
                              <p:cond delay="2525"/>
                            </p:stCondLst>
                            <p:childTnLst>
                              <p:par>
                                <p:cTn id="24" presetID="2" presetClass="entr" presetSubtype="1" decel="100000"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750" fill="hold"/>
                                        <p:tgtEl>
                                          <p:spTgt spid="13"/>
                                        </p:tgtEl>
                                        <p:attrNameLst>
                                          <p:attrName>ppt_x</p:attrName>
                                        </p:attrNameLst>
                                      </p:cBhvr>
                                      <p:tavLst>
                                        <p:tav tm="0">
                                          <p:val>
                                            <p:strVal val="#ppt_x"/>
                                          </p:val>
                                        </p:tav>
                                        <p:tav tm="100000">
                                          <p:val>
                                            <p:strVal val="#ppt_x"/>
                                          </p:val>
                                        </p:tav>
                                      </p:tavLst>
                                    </p:anim>
                                    <p:anim calcmode="lin" valueType="num">
                                      <p:cBhvr additive="base">
                                        <p:cTn id="27" dur="750" fill="hold"/>
                                        <p:tgtEl>
                                          <p:spTgt spid="13"/>
                                        </p:tgtEl>
                                        <p:attrNameLst>
                                          <p:attrName>ppt_y</p:attrName>
                                        </p:attrNameLst>
                                      </p:cBhvr>
                                      <p:tavLst>
                                        <p:tav tm="0">
                                          <p:val>
                                            <p:strVal val="0-#ppt_h/2"/>
                                          </p:val>
                                        </p:tav>
                                        <p:tav tm="100000">
                                          <p:val>
                                            <p:strVal val="#ppt_y"/>
                                          </p:val>
                                        </p:tav>
                                      </p:tavLst>
                                    </p:anim>
                                  </p:childTnLst>
                                </p:cTn>
                              </p:par>
                            </p:childTnLst>
                          </p:cTn>
                        </p:par>
                        <p:par>
                          <p:cTn id="28" fill="hold">
                            <p:stCondLst>
                              <p:cond delay="3275"/>
                            </p:stCondLst>
                            <p:childTnLst>
                              <p:par>
                                <p:cTn id="29" presetID="22" presetClass="entr" presetSubtype="4" fill="hold"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500"/>
                                        <p:tgtEl>
                                          <p:spTgt spid="40"/>
                                        </p:tgtEl>
                                      </p:cBhvr>
                                    </p:animEffect>
                                  </p:childTnLst>
                                </p:cTn>
                              </p:par>
                            </p:childTnLst>
                          </p:cTn>
                        </p:par>
                        <p:par>
                          <p:cTn id="32" fill="hold">
                            <p:stCondLst>
                              <p:cond delay="3775"/>
                            </p:stCondLst>
                            <p:childTnLst>
                              <p:par>
                                <p:cTn id="33" presetID="53" presetClass="entr" presetSubtype="16" fill="hold" grpId="0" nodeType="afterEffect">
                                  <p:stCondLst>
                                    <p:cond delay="0"/>
                                  </p:stCondLst>
                                  <p:iterate type="lt">
                                    <p:tmPct val="5000"/>
                                  </p:iterate>
                                  <p:childTnLst>
                                    <p:set>
                                      <p:cBhvr>
                                        <p:cTn id="34" dur="1" fill="hold">
                                          <p:stCondLst>
                                            <p:cond delay="0"/>
                                          </p:stCondLst>
                                        </p:cTn>
                                        <p:tgtEl>
                                          <p:spTgt spid="30">
                                            <p:txEl>
                                              <p:pRg st="0" end="0"/>
                                            </p:txEl>
                                          </p:spTgt>
                                        </p:tgtEl>
                                        <p:attrNameLst>
                                          <p:attrName>style.visibility</p:attrName>
                                        </p:attrNameLst>
                                      </p:cBhvr>
                                      <p:to>
                                        <p:strVal val="visible"/>
                                      </p:to>
                                    </p:set>
                                    <p:anim calcmode="lin" valueType="num">
                                      <p:cBhvr>
                                        <p:cTn id="35"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36"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37" dur="500"/>
                                        <p:tgtEl>
                                          <p:spTgt spid="30">
                                            <p:txEl>
                                              <p:pRg st="0" end="0"/>
                                            </p:txEl>
                                          </p:spTgt>
                                        </p:tgtEl>
                                      </p:cBhvr>
                                    </p:animEffect>
                                  </p:childTnLst>
                                </p:cTn>
                              </p:par>
                            </p:childTnLst>
                          </p:cTn>
                        </p:par>
                        <p:par>
                          <p:cTn id="38" fill="hold">
                            <p:stCondLst>
                              <p:cond delay="4550"/>
                            </p:stCondLst>
                            <p:childTnLst>
                              <p:par>
                                <p:cTn id="39" presetID="2" presetClass="entr" presetSubtype="1" decel="100000" fill="hold" nodeType="after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750" fill="hold"/>
                                        <p:tgtEl>
                                          <p:spTgt spid="14"/>
                                        </p:tgtEl>
                                        <p:attrNameLst>
                                          <p:attrName>ppt_x</p:attrName>
                                        </p:attrNameLst>
                                      </p:cBhvr>
                                      <p:tavLst>
                                        <p:tav tm="0">
                                          <p:val>
                                            <p:strVal val="#ppt_x"/>
                                          </p:val>
                                        </p:tav>
                                        <p:tav tm="100000">
                                          <p:val>
                                            <p:strVal val="#ppt_x"/>
                                          </p:val>
                                        </p:tav>
                                      </p:tavLst>
                                    </p:anim>
                                    <p:anim calcmode="lin" valueType="num">
                                      <p:cBhvr additive="base">
                                        <p:cTn id="42" dur="750" fill="hold"/>
                                        <p:tgtEl>
                                          <p:spTgt spid="14"/>
                                        </p:tgtEl>
                                        <p:attrNameLst>
                                          <p:attrName>ppt_y</p:attrName>
                                        </p:attrNameLst>
                                      </p:cBhvr>
                                      <p:tavLst>
                                        <p:tav tm="0">
                                          <p:val>
                                            <p:strVal val="0-#ppt_h/2"/>
                                          </p:val>
                                        </p:tav>
                                        <p:tav tm="100000">
                                          <p:val>
                                            <p:strVal val="#ppt_y"/>
                                          </p:val>
                                        </p:tav>
                                      </p:tavLst>
                                    </p:anim>
                                  </p:childTnLst>
                                </p:cTn>
                              </p:par>
                            </p:childTnLst>
                          </p:cTn>
                        </p:par>
                        <p:par>
                          <p:cTn id="43" fill="hold">
                            <p:stCondLst>
                              <p:cond delay="5300"/>
                            </p:stCondLst>
                            <p:childTnLst>
                              <p:par>
                                <p:cTn id="44" presetID="22" presetClass="entr" presetSubtype="4" fill="hold"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wipe(down)">
                                      <p:cBhvr>
                                        <p:cTn id="46" dur="500"/>
                                        <p:tgtEl>
                                          <p:spTgt spid="42"/>
                                        </p:tgtEl>
                                      </p:cBhvr>
                                    </p:animEffect>
                                  </p:childTnLst>
                                </p:cTn>
                              </p:par>
                            </p:childTnLst>
                          </p:cTn>
                        </p:par>
                        <p:par>
                          <p:cTn id="47" fill="hold">
                            <p:stCondLst>
                              <p:cond delay="5800"/>
                            </p:stCondLst>
                            <p:childTnLst>
                              <p:par>
                                <p:cTn id="48" presetID="53" presetClass="entr" presetSubtype="16" fill="hold" grpId="0" nodeType="afterEffect">
                                  <p:stCondLst>
                                    <p:cond delay="0"/>
                                  </p:stCondLst>
                                  <p:iterate type="lt">
                                    <p:tmPct val="5000"/>
                                  </p:iterate>
                                  <p:childTnLst>
                                    <p:set>
                                      <p:cBhvr>
                                        <p:cTn id="49" dur="1" fill="hold">
                                          <p:stCondLst>
                                            <p:cond delay="0"/>
                                          </p:stCondLst>
                                        </p:cTn>
                                        <p:tgtEl>
                                          <p:spTgt spid="33">
                                            <p:txEl>
                                              <p:pRg st="0" end="0"/>
                                            </p:txEl>
                                          </p:spTgt>
                                        </p:tgtEl>
                                        <p:attrNameLst>
                                          <p:attrName>style.visibility</p:attrName>
                                        </p:attrNameLst>
                                      </p:cBhvr>
                                      <p:to>
                                        <p:strVal val="visible"/>
                                      </p:to>
                                    </p:set>
                                    <p:anim calcmode="lin" valueType="num">
                                      <p:cBhvr>
                                        <p:cTn id="50" dur="500" fill="hold"/>
                                        <p:tgtEl>
                                          <p:spTgt spid="33">
                                            <p:txEl>
                                              <p:pRg st="0" end="0"/>
                                            </p:txEl>
                                          </p:spTgt>
                                        </p:tgtEl>
                                        <p:attrNameLst>
                                          <p:attrName>ppt_w</p:attrName>
                                        </p:attrNameLst>
                                      </p:cBhvr>
                                      <p:tavLst>
                                        <p:tav tm="0">
                                          <p:val>
                                            <p:fltVal val="0"/>
                                          </p:val>
                                        </p:tav>
                                        <p:tav tm="100000">
                                          <p:val>
                                            <p:strVal val="#ppt_w"/>
                                          </p:val>
                                        </p:tav>
                                      </p:tavLst>
                                    </p:anim>
                                    <p:anim calcmode="lin" valueType="num">
                                      <p:cBhvr>
                                        <p:cTn id="51" dur="500" fill="hold"/>
                                        <p:tgtEl>
                                          <p:spTgt spid="33">
                                            <p:txEl>
                                              <p:pRg st="0" end="0"/>
                                            </p:txEl>
                                          </p:spTgt>
                                        </p:tgtEl>
                                        <p:attrNameLst>
                                          <p:attrName>ppt_h</p:attrName>
                                        </p:attrNameLst>
                                      </p:cBhvr>
                                      <p:tavLst>
                                        <p:tav tm="0">
                                          <p:val>
                                            <p:fltVal val="0"/>
                                          </p:val>
                                        </p:tav>
                                        <p:tav tm="100000">
                                          <p:val>
                                            <p:strVal val="#ppt_h"/>
                                          </p:val>
                                        </p:tav>
                                      </p:tavLst>
                                    </p:anim>
                                    <p:animEffect transition="in" filter="fade">
                                      <p:cBhvr>
                                        <p:cTn id="52" dur="500"/>
                                        <p:tgtEl>
                                          <p:spTgt spid="33">
                                            <p:txEl>
                                              <p:pRg st="0" end="0"/>
                                            </p:txEl>
                                          </p:spTgt>
                                        </p:tgtEl>
                                      </p:cBhvr>
                                    </p:animEffect>
                                  </p:childTnLst>
                                </p:cTn>
                              </p:par>
                            </p:childTnLst>
                          </p:cTn>
                        </p:par>
                        <p:par>
                          <p:cTn id="53" fill="hold">
                            <p:stCondLst>
                              <p:cond delay="6575"/>
                            </p:stCondLst>
                            <p:childTnLst>
                              <p:par>
                                <p:cTn id="54" presetID="2" presetClass="entr" presetSubtype="1" decel="100000" fill="hold" nodeType="afterEffect">
                                  <p:stCondLst>
                                    <p:cond delay="0"/>
                                  </p:stCondLst>
                                  <p:childTnLst>
                                    <p:set>
                                      <p:cBhvr>
                                        <p:cTn id="55" dur="1" fill="hold">
                                          <p:stCondLst>
                                            <p:cond delay="0"/>
                                          </p:stCondLst>
                                        </p:cTn>
                                        <p:tgtEl>
                                          <p:spTgt spid="15"/>
                                        </p:tgtEl>
                                        <p:attrNameLst>
                                          <p:attrName>style.visibility</p:attrName>
                                        </p:attrNameLst>
                                      </p:cBhvr>
                                      <p:to>
                                        <p:strVal val="visible"/>
                                      </p:to>
                                    </p:set>
                                    <p:anim calcmode="lin" valueType="num">
                                      <p:cBhvr additive="base">
                                        <p:cTn id="56" dur="750" fill="hold"/>
                                        <p:tgtEl>
                                          <p:spTgt spid="15"/>
                                        </p:tgtEl>
                                        <p:attrNameLst>
                                          <p:attrName>ppt_x</p:attrName>
                                        </p:attrNameLst>
                                      </p:cBhvr>
                                      <p:tavLst>
                                        <p:tav tm="0">
                                          <p:val>
                                            <p:strVal val="#ppt_x"/>
                                          </p:val>
                                        </p:tav>
                                        <p:tav tm="100000">
                                          <p:val>
                                            <p:strVal val="#ppt_x"/>
                                          </p:val>
                                        </p:tav>
                                      </p:tavLst>
                                    </p:anim>
                                    <p:anim calcmode="lin" valueType="num">
                                      <p:cBhvr additive="base">
                                        <p:cTn id="57" dur="750" fill="hold"/>
                                        <p:tgtEl>
                                          <p:spTgt spid="15"/>
                                        </p:tgtEl>
                                        <p:attrNameLst>
                                          <p:attrName>ppt_y</p:attrName>
                                        </p:attrNameLst>
                                      </p:cBhvr>
                                      <p:tavLst>
                                        <p:tav tm="0">
                                          <p:val>
                                            <p:strVal val="0-#ppt_h/2"/>
                                          </p:val>
                                        </p:tav>
                                        <p:tav tm="100000">
                                          <p:val>
                                            <p:strVal val="#ppt_y"/>
                                          </p:val>
                                        </p:tav>
                                      </p:tavLst>
                                    </p:anim>
                                  </p:childTnLst>
                                </p:cTn>
                              </p:par>
                            </p:childTnLst>
                          </p:cTn>
                        </p:par>
                        <p:par>
                          <p:cTn id="58" fill="hold">
                            <p:stCondLst>
                              <p:cond delay="7325"/>
                            </p:stCondLst>
                            <p:childTnLst>
                              <p:par>
                                <p:cTn id="59" presetID="22" presetClass="entr" presetSubtype="4" fill="hold" nodeType="afterEffect">
                                  <p:stCondLst>
                                    <p:cond delay="0"/>
                                  </p:stCondLst>
                                  <p:childTnLst>
                                    <p:set>
                                      <p:cBhvr>
                                        <p:cTn id="60" dur="1" fill="hold">
                                          <p:stCondLst>
                                            <p:cond delay="0"/>
                                          </p:stCondLst>
                                        </p:cTn>
                                        <p:tgtEl>
                                          <p:spTgt spid="44"/>
                                        </p:tgtEl>
                                        <p:attrNameLst>
                                          <p:attrName>style.visibility</p:attrName>
                                        </p:attrNameLst>
                                      </p:cBhvr>
                                      <p:to>
                                        <p:strVal val="visible"/>
                                      </p:to>
                                    </p:set>
                                    <p:animEffect transition="in" filter="wipe(down)">
                                      <p:cBhvr>
                                        <p:cTn id="61" dur="500"/>
                                        <p:tgtEl>
                                          <p:spTgt spid="44"/>
                                        </p:tgtEl>
                                      </p:cBhvr>
                                    </p:animEffect>
                                  </p:childTnLst>
                                </p:cTn>
                              </p:par>
                            </p:childTnLst>
                          </p:cTn>
                        </p:par>
                        <p:par>
                          <p:cTn id="62" fill="hold">
                            <p:stCondLst>
                              <p:cond delay="7825"/>
                            </p:stCondLst>
                            <p:childTnLst>
                              <p:par>
                                <p:cTn id="63" presetID="53" presetClass="entr" presetSubtype="16" fill="hold" grpId="0" nodeType="afterEffect">
                                  <p:stCondLst>
                                    <p:cond delay="0"/>
                                  </p:stCondLst>
                                  <p:iterate type="lt">
                                    <p:tmPct val="5000"/>
                                  </p:iterate>
                                  <p:childTnLst>
                                    <p:set>
                                      <p:cBhvr>
                                        <p:cTn id="64" dur="1" fill="hold">
                                          <p:stCondLst>
                                            <p:cond delay="0"/>
                                          </p:stCondLst>
                                        </p:cTn>
                                        <p:tgtEl>
                                          <p:spTgt spid="32">
                                            <p:txEl>
                                              <p:pRg st="0" end="0"/>
                                            </p:txEl>
                                          </p:spTgt>
                                        </p:tgtEl>
                                        <p:attrNameLst>
                                          <p:attrName>style.visibility</p:attrName>
                                        </p:attrNameLst>
                                      </p:cBhvr>
                                      <p:to>
                                        <p:strVal val="visible"/>
                                      </p:to>
                                    </p:set>
                                    <p:anim calcmode="lin" valueType="num">
                                      <p:cBhvr>
                                        <p:cTn id="65"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66" dur="500" fill="hold"/>
                                        <p:tgtEl>
                                          <p:spTgt spid="32">
                                            <p:txEl>
                                              <p:pRg st="0" end="0"/>
                                            </p:txEl>
                                          </p:spTgt>
                                        </p:tgtEl>
                                        <p:attrNameLst>
                                          <p:attrName>ppt_h</p:attrName>
                                        </p:attrNameLst>
                                      </p:cBhvr>
                                      <p:tavLst>
                                        <p:tav tm="0">
                                          <p:val>
                                            <p:fltVal val="0"/>
                                          </p:val>
                                        </p:tav>
                                        <p:tav tm="100000">
                                          <p:val>
                                            <p:strVal val="#ppt_h"/>
                                          </p:val>
                                        </p:tav>
                                      </p:tavLst>
                                    </p:anim>
                                    <p:animEffect transition="in" filter="fade">
                                      <p:cBhvr>
                                        <p:cTn id="67" dur="500"/>
                                        <p:tgtEl>
                                          <p:spTgt spid="32">
                                            <p:txEl>
                                              <p:pRg st="0" end="0"/>
                                            </p:txEl>
                                          </p:spTgt>
                                        </p:tgtEl>
                                      </p:cBhvr>
                                    </p:animEffect>
                                  </p:childTnLst>
                                </p:cTn>
                              </p:par>
                            </p:childTnLst>
                          </p:cTn>
                        </p:par>
                        <p:par>
                          <p:cTn id="68" fill="hold">
                            <p:stCondLst>
                              <p:cond delay="8600"/>
                            </p:stCondLst>
                            <p:childTnLst>
                              <p:par>
                                <p:cTn id="69" presetID="2" presetClass="entr" presetSubtype="1" decel="100000" fill="hold" nodeType="afterEffect">
                                  <p:stCondLst>
                                    <p:cond delay="0"/>
                                  </p:stCondLst>
                                  <p:childTnLst>
                                    <p:set>
                                      <p:cBhvr>
                                        <p:cTn id="70" dur="1" fill="hold">
                                          <p:stCondLst>
                                            <p:cond delay="0"/>
                                          </p:stCondLst>
                                        </p:cTn>
                                        <p:tgtEl>
                                          <p:spTgt spid="16"/>
                                        </p:tgtEl>
                                        <p:attrNameLst>
                                          <p:attrName>style.visibility</p:attrName>
                                        </p:attrNameLst>
                                      </p:cBhvr>
                                      <p:to>
                                        <p:strVal val="visible"/>
                                      </p:to>
                                    </p:set>
                                    <p:anim calcmode="lin" valueType="num">
                                      <p:cBhvr additive="base">
                                        <p:cTn id="71" dur="750" fill="hold"/>
                                        <p:tgtEl>
                                          <p:spTgt spid="16"/>
                                        </p:tgtEl>
                                        <p:attrNameLst>
                                          <p:attrName>ppt_x</p:attrName>
                                        </p:attrNameLst>
                                      </p:cBhvr>
                                      <p:tavLst>
                                        <p:tav tm="0">
                                          <p:val>
                                            <p:strVal val="#ppt_x"/>
                                          </p:val>
                                        </p:tav>
                                        <p:tav tm="100000">
                                          <p:val>
                                            <p:strVal val="#ppt_x"/>
                                          </p:val>
                                        </p:tav>
                                      </p:tavLst>
                                    </p:anim>
                                    <p:anim calcmode="lin" valueType="num">
                                      <p:cBhvr additive="base">
                                        <p:cTn id="72" dur="750" fill="hold"/>
                                        <p:tgtEl>
                                          <p:spTgt spid="16"/>
                                        </p:tgtEl>
                                        <p:attrNameLst>
                                          <p:attrName>ppt_y</p:attrName>
                                        </p:attrNameLst>
                                      </p:cBhvr>
                                      <p:tavLst>
                                        <p:tav tm="0">
                                          <p:val>
                                            <p:strVal val="0-#ppt_h/2"/>
                                          </p:val>
                                        </p:tav>
                                        <p:tav tm="100000">
                                          <p:val>
                                            <p:strVal val="#ppt_y"/>
                                          </p:val>
                                        </p:tav>
                                      </p:tavLst>
                                    </p:anim>
                                  </p:childTnLst>
                                </p:cTn>
                              </p:par>
                            </p:childTnLst>
                          </p:cTn>
                        </p:par>
                        <p:par>
                          <p:cTn id="73" fill="hold">
                            <p:stCondLst>
                              <p:cond delay="9350"/>
                            </p:stCondLst>
                            <p:childTnLst>
                              <p:par>
                                <p:cTn id="74" presetID="22" presetClass="entr" presetSubtype="4" fill="hold" nodeType="afterEffect">
                                  <p:stCondLst>
                                    <p:cond delay="0"/>
                                  </p:stCondLst>
                                  <p:childTnLst>
                                    <p:set>
                                      <p:cBhvr>
                                        <p:cTn id="75" dur="1" fill="hold">
                                          <p:stCondLst>
                                            <p:cond delay="0"/>
                                          </p:stCondLst>
                                        </p:cTn>
                                        <p:tgtEl>
                                          <p:spTgt spid="46"/>
                                        </p:tgtEl>
                                        <p:attrNameLst>
                                          <p:attrName>style.visibility</p:attrName>
                                        </p:attrNameLst>
                                      </p:cBhvr>
                                      <p:to>
                                        <p:strVal val="visible"/>
                                      </p:to>
                                    </p:set>
                                    <p:animEffect transition="in" filter="wipe(down)">
                                      <p:cBhvr>
                                        <p:cTn id="76" dur="500"/>
                                        <p:tgtEl>
                                          <p:spTgt spid="46"/>
                                        </p:tgtEl>
                                      </p:cBhvr>
                                    </p:animEffect>
                                  </p:childTnLst>
                                </p:cTn>
                              </p:par>
                            </p:childTnLst>
                          </p:cTn>
                        </p:par>
                        <p:par>
                          <p:cTn id="77" fill="hold">
                            <p:stCondLst>
                              <p:cond delay="9850"/>
                            </p:stCondLst>
                            <p:childTnLst>
                              <p:par>
                                <p:cTn id="78" presetID="53" presetClass="entr" presetSubtype="16" fill="hold" grpId="0" nodeType="afterEffect">
                                  <p:stCondLst>
                                    <p:cond delay="0"/>
                                  </p:stCondLst>
                                  <p:iterate type="lt">
                                    <p:tmPct val="5000"/>
                                  </p:iterate>
                                  <p:childTnLst>
                                    <p:set>
                                      <p:cBhvr>
                                        <p:cTn id="79" dur="1" fill="hold">
                                          <p:stCondLst>
                                            <p:cond delay="0"/>
                                          </p:stCondLst>
                                        </p:cTn>
                                        <p:tgtEl>
                                          <p:spTgt spid="31">
                                            <p:txEl>
                                              <p:pRg st="0" end="0"/>
                                            </p:txEl>
                                          </p:spTgt>
                                        </p:tgtEl>
                                        <p:attrNameLst>
                                          <p:attrName>style.visibility</p:attrName>
                                        </p:attrNameLst>
                                      </p:cBhvr>
                                      <p:to>
                                        <p:strVal val="visible"/>
                                      </p:to>
                                    </p:set>
                                    <p:anim calcmode="lin" valueType="num">
                                      <p:cBhvr>
                                        <p:cTn id="80" dur="500" fill="hold"/>
                                        <p:tgtEl>
                                          <p:spTgt spid="31">
                                            <p:txEl>
                                              <p:pRg st="0" end="0"/>
                                            </p:txEl>
                                          </p:spTgt>
                                        </p:tgtEl>
                                        <p:attrNameLst>
                                          <p:attrName>ppt_w</p:attrName>
                                        </p:attrNameLst>
                                      </p:cBhvr>
                                      <p:tavLst>
                                        <p:tav tm="0">
                                          <p:val>
                                            <p:fltVal val="0"/>
                                          </p:val>
                                        </p:tav>
                                        <p:tav tm="100000">
                                          <p:val>
                                            <p:strVal val="#ppt_w"/>
                                          </p:val>
                                        </p:tav>
                                      </p:tavLst>
                                    </p:anim>
                                    <p:anim calcmode="lin" valueType="num">
                                      <p:cBhvr>
                                        <p:cTn id="81" dur="500" fill="hold"/>
                                        <p:tgtEl>
                                          <p:spTgt spid="31">
                                            <p:txEl>
                                              <p:pRg st="0" end="0"/>
                                            </p:txEl>
                                          </p:spTgt>
                                        </p:tgtEl>
                                        <p:attrNameLst>
                                          <p:attrName>ppt_h</p:attrName>
                                        </p:attrNameLst>
                                      </p:cBhvr>
                                      <p:tavLst>
                                        <p:tav tm="0">
                                          <p:val>
                                            <p:fltVal val="0"/>
                                          </p:val>
                                        </p:tav>
                                        <p:tav tm="100000">
                                          <p:val>
                                            <p:strVal val="#ppt_h"/>
                                          </p:val>
                                        </p:tav>
                                      </p:tavLst>
                                    </p:anim>
                                    <p:animEffect transition="in" filter="fade">
                                      <p:cBhvr>
                                        <p:cTn id="82" dur="500"/>
                                        <p:tgtEl>
                                          <p:spTgt spid="31">
                                            <p:txEl>
                                              <p:pRg st="0" end="0"/>
                                            </p:txEl>
                                          </p:spTgt>
                                        </p:tgtEl>
                                      </p:cBhvr>
                                    </p:animEffect>
                                  </p:childTnLst>
                                </p:cTn>
                              </p:par>
                            </p:childTnLst>
                          </p:cTn>
                        </p:par>
                        <p:par>
                          <p:cTn id="83" fill="hold">
                            <p:stCondLst>
                              <p:cond delay="10625"/>
                            </p:stCondLst>
                            <p:childTnLst>
                              <p:par>
                                <p:cTn id="84" presetID="2" presetClass="entr" presetSubtype="1" decel="100000" fill="hold" nodeType="afterEffect">
                                  <p:stCondLst>
                                    <p:cond delay="0"/>
                                  </p:stCondLst>
                                  <p:childTnLst>
                                    <p:set>
                                      <p:cBhvr>
                                        <p:cTn id="85" dur="1" fill="hold">
                                          <p:stCondLst>
                                            <p:cond delay="0"/>
                                          </p:stCondLst>
                                        </p:cTn>
                                        <p:tgtEl>
                                          <p:spTgt spid="17"/>
                                        </p:tgtEl>
                                        <p:attrNameLst>
                                          <p:attrName>style.visibility</p:attrName>
                                        </p:attrNameLst>
                                      </p:cBhvr>
                                      <p:to>
                                        <p:strVal val="visible"/>
                                      </p:to>
                                    </p:set>
                                    <p:anim calcmode="lin" valueType="num">
                                      <p:cBhvr additive="base">
                                        <p:cTn id="86" dur="750" fill="hold"/>
                                        <p:tgtEl>
                                          <p:spTgt spid="17"/>
                                        </p:tgtEl>
                                        <p:attrNameLst>
                                          <p:attrName>ppt_x</p:attrName>
                                        </p:attrNameLst>
                                      </p:cBhvr>
                                      <p:tavLst>
                                        <p:tav tm="0">
                                          <p:val>
                                            <p:strVal val="#ppt_x"/>
                                          </p:val>
                                        </p:tav>
                                        <p:tav tm="100000">
                                          <p:val>
                                            <p:strVal val="#ppt_x"/>
                                          </p:val>
                                        </p:tav>
                                      </p:tavLst>
                                    </p:anim>
                                    <p:anim calcmode="lin" valueType="num">
                                      <p:cBhvr additive="base">
                                        <p:cTn id="87" dur="750" fill="hold"/>
                                        <p:tgtEl>
                                          <p:spTgt spid="17"/>
                                        </p:tgtEl>
                                        <p:attrNameLst>
                                          <p:attrName>ppt_y</p:attrName>
                                        </p:attrNameLst>
                                      </p:cBhvr>
                                      <p:tavLst>
                                        <p:tav tm="0">
                                          <p:val>
                                            <p:strVal val="0-#ppt_h/2"/>
                                          </p:val>
                                        </p:tav>
                                        <p:tav tm="100000">
                                          <p:val>
                                            <p:strVal val="#ppt_y"/>
                                          </p:val>
                                        </p:tav>
                                      </p:tavLst>
                                    </p:anim>
                                  </p:childTnLst>
                                </p:cTn>
                              </p:par>
                            </p:childTnLst>
                          </p:cTn>
                        </p:par>
                        <p:par>
                          <p:cTn id="88" fill="hold">
                            <p:stCondLst>
                              <p:cond delay="11375"/>
                            </p:stCondLst>
                            <p:childTnLst>
                              <p:par>
                                <p:cTn id="89" presetID="22" presetClass="entr" presetSubtype="4" fill="hold" nodeType="afterEffect">
                                  <p:stCondLst>
                                    <p:cond delay="0"/>
                                  </p:stCondLst>
                                  <p:childTnLst>
                                    <p:set>
                                      <p:cBhvr>
                                        <p:cTn id="90" dur="1" fill="hold">
                                          <p:stCondLst>
                                            <p:cond delay="0"/>
                                          </p:stCondLst>
                                        </p:cTn>
                                        <p:tgtEl>
                                          <p:spTgt spid="48"/>
                                        </p:tgtEl>
                                        <p:attrNameLst>
                                          <p:attrName>style.visibility</p:attrName>
                                        </p:attrNameLst>
                                      </p:cBhvr>
                                      <p:to>
                                        <p:strVal val="visible"/>
                                      </p:to>
                                    </p:set>
                                    <p:animEffect transition="in" filter="wipe(down)">
                                      <p:cBhvr>
                                        <p:cTn id="91" dur="500"/>
                                        <p:tgtEl>
                                          <p:spTgt spid="48"/>
                                        </p:tgtEl>
                                      </p:cBhvr>
                                    </p:animEffect>
                                  </p:childTnLst>
                                </p:cTn>
                              </p:par>
                            </p:childTnLst>
                          </p:cTn>
                        </p:par>
                        <p:par>
                          <p:cTn id="92" fill="hold">
                            <p:stCondLst>
                              <p:cond delay="11875"/>
                            </p:stCondLst>
                            <p:childTnLst>
                              <p:par>
                                <p:cTn id="93" presetID="53" presetClass="entr" presetSubtype="16" fill="hold" grpId="0" nodeType="afterEffect">
                                  <p:stCondLst>
                                    <p:cond delay="0"/>
                                  </p:stCondLst>
                                  <p:iterate type="lt">
                                    <p:tmPct val="5000"/>
                                  </p:iterate>
                                  <p:childTnLst>
                                    <p:set>
                                      <p:cBhvr>
                                        <p:cTn id="94" dur="1" fill="hold">
                                          <p:stCondLst>
                                            <p:cond delay="0"/>
                                          </p:stCondLst>
                                        </p:cTn>
                                        <p:tgtEl>
                                          <p:spTgt spid="34">
                                            <p:txEl>
                                              <p:pRg st="0" end="0"/>
                                            </p:txEl>
                                          </p:spTgt>
                                        </p:tgtEl>
                                        <p:attrNameLst>
                                          <p:attrName>style.visibility</p:attrName>
                                        </p:attrNameLst>
                                      </p:cBhvr>
                                      <p:to>
                                        <p:strVal val="visible"/>
                                      </p:to>
                                    </p:set>
                                    <p:anim calcmode="lin" valueType="num">
                                      <p:cBhvr>
                                        <p:cTn id="95"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96" dur="500" fill="hold"/>
                                        <p:tgtEl>
                                          <p:spTgt spid="34">
                                            <p:txEl>
                                              <p:pRg st="0" end="0"/>
                                            </p:txEl>
                                          </p:spTgt>
                                        </p:tgtEl>
                                        <p:attrNameLst>
                                          <p:attrName>ppt_h</p:attrName>
                                        </p:attrNameLst>
                                      </p:cBhvr>
                                      <p:tavLst>
                                        <p:tav tm="0">
                                          <p:val>
                                            <p:fltVal val="0"/>
                                          </p:val>
                                        </p:tav>
                                        <p:tav tm="100000">
                                          <p:val>
                                            <p:strVal val="#ppt_h"/>
                                          </p:val>
                                        </p:tav>
                                      </p:tavLst>
                                    </p:anim>
                                    <p:animEffect transition="in" filter="fade">
                                      <p:cBhvr>
                                        <p:cTn id="97" dur="500"/>
                                        <p:tgtEl>
                                          <p:spTgt spid="34">
                                            <p:txEl>
                                              <p:pRg st="0" end="0"/>
                                            </p:txEl>
                                          </p:spTgt>
                                        </p:tgtEl>
                                      </p:cBhvr>
                                    </p:animEffect>
                                  </p:childTnLst>
                                </p:cTn>
                              </p:par>
                            </p:childTnLst>
                          </p:cTn>
                        </p:par>
                        <p:par>
                          <p:cTn id="98" fill="hold">
                            <p:stCondLst>
                              <p:cond delay="12650"/>
                            </p:stCondLst>
                            <p:childTnLst>
                              <p:par>
                                <p:cTn id="99" presetID="2" presetClass="entr" presetSubtype="8" decel="100000" fill="hold" grpId="0" nodeType="afterEffect">
                                  <p:stCondLst>
                                    <p:cond delay="0"/>
                                  </p:stCondLst>
                                  <p:iterate type="wd">
                                    <p:tmPct val="10000"/>
                                  </p:iterate>
                                  <p:childTnLst>
                                    <p:set>
                                      <p:cBhvr>
                                        <p:cTn id="100" dur="1" fill="hold">
                                          <p:stCondLst>
                                            <p:cond delay="0"/>
                                          </p:stCondLst>
                                        </p:cTn>
                                        <p:tgtEl>
                                          <p:spTgt spid="53"/>
                                        </p:tgtEl>
                                        <p:attrNameLst>
                                          <p:attrName>style.visibility</p:attrName>
                                        </p:attrNameLst>
                                      </p:cBhvr>
                                      <p:to>
                                        <p:strVal val="visible"/>
                                      </p:to>
                                    </p:set>
                                    <p:anim calcmode="lin" valueType="num">
                                      <p:cBhvr additive="base">
                                        <p:cTn id="101" dur="500" fill="hold"/>
                                        <p:tgtEl>
                                          <p:spTgt spid="53"/>
                                        </p:tgtEl>
                                        <p:attrNameLst>
                                          <p:attrName>ppt_x</p:attrName>
                                        </p:attrNameLst>
                                      </p:cBhvr>
                                      <p:tavLst>
                                        <p:tav tm="0">
                                          <p:val>
                                            <p:strVal val="0-#ppt_w/2"/>
                                          </p:val>
                                        </p:tav>
                                        <p:tav tm="100000">
                                          <p:val>
                                            <p:strVal val="#ppt_x"/>
                                          </p:val>
                                        </p:tav>
                                      </p:tavLst>
                                    </p:anim>
                                    <p:anim calcmode="lin" valueType="num">
                                      <p:cBhvr additive="base">
                                        <p:cTn id="102" dur="500" fill="hold"/>
                                        <p:tgtEl>
                                          <p:spTgt spid="53"/>
                                        </p:tgtEl>
                                        <p:attrNameLst>
                                          <p:attrName>ppt_y</p:attrName>
                                        </p:attrNameLst>
                                      </p:cBhvr>
                                      <p:tavLst>
                                        <p:tav tm="0">
                                          <p:val>
                                            <p:strVal val="#ppt_y"/>
                                          </p:val>
                                        </p:tav>
                                        <p:tav tm="100000">
                                          <p:val>
                                            <p:strVal val="#ppt_y"/>
                                          </p:val>
                                        </p:tav>
                                      </p:tavLst>
                                    </p:anim>
                                  </p:childTnLst>
                                </p:cTn>
                              </p:par>
                              <p:par>
                                <p:cTn id="103" presetID="2" presetClass="entr" presetSubtype="2" decel="100000" fill="hold" grpId="0" nodeType="withEffect">
                                  <p:stCondLst>
                                    <p:cond delay="0"/>
                                  </p:stCondLst>
                                  <p:childTnLst>
                                    <p:set>
                                      <p:cBhvr>
                                        <p:cTn id="104" dur="1" fill="hold">
                                          <p:stCondLst>
                                            <p:cond delay="0"/>
                                          </p:stCondLst>
                                        </p:cTn>
                                        <p:tgtEl>
                                          <p:spTgt spid="54"/>
                                        </p:tgtEl>
                                        <p:attrNameLst>
                                          <p:attrName>style.visibility</p:attrName>
                                        </p:attrNameLst>
                                      </p:cBhvr>
                                      <p:to>
                                        <p:strVal val="visible"/>
                                      </p:to>
                                    </p:set>
                                    <p:anim calcmode="lin" valueType="num">
                                      <p:cBhvr additive="base">
                                        <p:cTn id="105" dur="500" fill="hold"/>
                                        <p:tgtEl>
                                          <p:spTgt spid="54"/>
                                        </p:tgtEl>
                                        <p:attrNameLst>
                                          <p:attrName>ppt_x</p:attrName>
                                        </p:attrNameLst>
                                      </p:cBhvr>
                                      <p:tavLst>
                                        <p:tav tm="0">
                                          <p:val>
                                            <p:strVal val="1+#ppt_w/2"/>
                                          </p:val>
                                        </p:tav>
                                        <p:tav tm="100000">
                                          <p:val>
                                            <p:strVal val="#ppt_x"/>
                                          </p:val>
                                        </p:tav>
                                      </p:tavLst>
                                    </p:anim>
                                    <p:anim calcmode="lin" valueType="num">
                                      <p:cBhvr additive="base">
                                        <p:cTn id="106" dur="500" fill="hold"/>
                                        <p:tgtEl>
                                          <p:spTgt spid="54"/>
                                        </p:tgtEl>
                                        <p:attrNameLst>
                                          <p:attrName>ppt_y</p:attrName>
                                        </p:attrNameLst>
                                      </p:cBhvr>
                                      <p:tavLst>
                                        <p:tav tm="0">
                                          <p:val>
                                            <p:strVal val="#ppt_y"/>
                                          </p:val>
                                        </p:tav>
                                        <p:tav tm="100000">
                                          <p:val>
                                            <p:strVal val="#ppt_y"/>
                                          </p:val>
                                        </p:tav>
                                      </p:tavLst>
                                    </p:anim>
                                  </p:childTnLst>
                                </p:cTn>
                              </p:par>
                            </p:childTnLst>
                          </p:cTn>
                        </p:par>
                        <p:par>
                          <p:cTn id="107" fill="hold">
                            <p:stCondLst>
                              <p:cond delay="13250"/>
                            </p:stCondLst>
                            <p:childTnLst>
                              <p:par>
                                <p:cTn id="108" presetID="22" presetClass="entr" presetSubtype="8" fill="hold" grpId="0" nodeType="afterEffect">
                                  <p:stCondLst>
                                    <p:cond delay="250"/>
                                  </p:stCondLst>
                                  <p:childTnLst>
                                    <p:set>
                                      <p:cBhvr>
                                        <p:cTn id="109" dur="1" fill="hold">
                                          <p:stCondLst>
                                            <p:cond delay="0"/>
                                          </p:stCondLst>
                                        </p:cTn>
                                        <p:tgtEl>
                                          <p:spTgt spid="55">
                                            <p:txEl>
                                              <p:pRg st="0" end="0"/>
                                            </p:txEl>
                                          </p:spTgt>
                                        </p:tgtEl>
                                        <p:attrNameLst>
                                          <p:attrName>style.visibility</p:attrName>
                                        </p:attrNameLst>
                                      </p:cBhvr>
                                      <p:to>
                                        <p:strVal val="visible"/>
                                      </p:to>
                                    </p:set>
                                    <p:animEffect transition="in" filter="wipe(left)">
                                      <p:cBhvr>
                                        <p:cTn id="110" dur="500"/>
                                        <p:tgtEl>
                                          <p:spTgt spid="5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29"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29"/>
                        </p:tgtEl>
                        <p:attrNameLst>
                          <p:attrName>style.visibility</p:attrName>
                        </p:attrNameLst>
                      </p:cBhvr>
                      <p:to>
                        <p:strVal val="visible"/>
                      </p:to>
                    </p:set>
                    <p:anim calcmode="lin" valueType="num">
                      <p:cBhvr>
                        <p:cTn dur="500" fill="hold"/>
                        <p:tgtEl>
                          <p:spTgt spid="29"/>
                        </p:tgtEl>
                        <p:attrNameLst>
                          <p:attrName>ppt_w</p:attrName>
                        </p:attrNameLst>
                      </p:cBhvr>
                      <p:tavLst>
                        <p:tav tm="0">
                          <p:val>
                            <p:fltVal val="0"/>
                          </p:val>
                        </p:tav>
                        <p:tav tm="100000">
                          <p:val>
                            <p:strVal val="#ppt_w"/>
                          </p:val>
                        </p:tav>
                      </p:tavLst>
                    </p:anim>
                    <p:anim calcmode="lin" valueType="num">
                      <p:cBhvr>
                        <p:cTn dur="500" fill="hold"/>
                        <p:tgtEl>
                          <p:spTgt spid="29"/>
                        </p:tgtEl>
                        <p:attrNameLst>
                          <p:attrName>ppt_h</p:attrName>
                        </p:attrNameLst>
                      </p:cBhvr>
                      <p:tavLst>
                        <p:tav tm="0">
                          <p:val>
                            <p:fltVal val="0"/>
                          </p:val>
                        </p:tav>
                        <p:tav tm="100000">
                          <p:val>
                            <p:strVal val="#ppt_h"/>
                          </p:val>
                        </p:tav>
                      </p:tavLst>
                    </p:anim>
                    <p:animEffect transition="in" filter="fade">
                      <p:cBhvr>
                        <p:cTn dur="500"/>
                        <p:tgtEl>
                          <p:spTgt spid="29"/>
                        </p:tgtEl>
                      </p:cBhvr>
                    </p:animEffect>
                  </p:childTnLst>
                </p:cTn>
              </p:par>
            </p:tnLst>
          </p:tmpl>
        </p:tmplLst>
      </p:bldP>
      <p:bldP spid="30"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P spid="31"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1"/>
                        </p:tgtEl>
                        <p:attrNameLst>
                          <p:attrName>style.visibility</p:attrName>
                        </p:attrNameLst>
                      </p:cBhvr>
                      <p:to>
                        <p:strVal val="visible"/>
                      </p:to>
                    </p:set>
                    <p:anim calcmode="lin" valueType="num">
                      <p:cBhvr>
                        <p:cTn dur="500" fill="hold"/>
                        <p:tgtEl>
                          <p:spTgt spid="31"/>
                        </p:tgtEl>
                        <p:attrNameLst>
                          <p:attrName>ppt_w</p:attrName>
                        </p:attrNameLst>
                      </p:cBhvr>
                      <p:tavLst>
                        <p:tav tm="0">
                          <p:val>
                            <p:fltVal val="0"/>
                          </p:val>
                        </p:tav>
                        <p:tav tm="100000">
                          <p:val>
                            <p:strVal val="#ppt_w"/>
                          </p:val>
                        </p:tav>
                      </p:tavLst>
                    </p:anim>
                    <p:anim calcmode="lin" valueType="num">
                      <p:cBhvr>
                        <p:cTn dur="500" fill="hold"/>
                        <p:tgtEl>
                          <p:spTgt spid="31"/>
                        </p:tgtEl>
                        <p:attrNameLst>
                          <p:attrName>ppt_h</p:attrName>
                        </p:attrNameLst>
                      </p:cBhvr>
                      <p:tavLst>
                        <p:tav tm="0">
                          <p:val>
                            <p:fltVal val="0"/>
                          </p:val>
                        </p:tav>
                        <p:tav tm="100000">
                          <p:val>
                            <p:strVal val="#ppt_h"/>
                          </p:val>
                        </p:tav>
                      </p:tavLst>
                    </p:anim>
                    <p:animEffect transition="in" filter="fade">
                      <p:cBhvr>
                        <p:cTn dur="500"/>
                        <p:tgtEl>
                          <p:spTgt spid="31"/>
                        </p:tgtEl>
                      </p:cBhvr>
                    </p:animEffect>
                  </p:childTnLst>
                </p:cTn>
              </p:par>
            </p:tnLst>
          </p:tmpl>
        </p:tmplLst>
      </p:bldP>
      <p:bldP spid="32"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2"/>
                        </p:tgtEl>
                        <p:attrNameLst>
                          <p:attrName>style.visibility</p:attrName>
                        </p:attrNameLst>
                      </p:cBhvr>
                      <p:to>
                        <p:strVal val="visible"/>
                      </p:to>
                    </p:set>
                    <p:anim calcmode="lin" valueType="num">
                      <p:cBhvr>
                        <p:cTn dur="500" fill="hold"/>
                        <p:tgtEl>
                          <p:spTgt spid="32"/>
                        </p:tgtEl>
                        <p:attrNameLst>
                          <p:attrName>ppt_w</p:attrName>
                        </p:attrNameLst>
                      </p:cBhvr>
                      <p:tavLst>
                        <p:tav tm="0">
                          <p:val>
                            <p:fltVal val="0"/>
                          </p:val>
                        </p:tav>
                        <p:tav tm="100000">
                          <p:val>
                            <p:strVal val="#ppt_w"/>
                          </p:val>
                        </p:tav>
                      </p:tavLst>
                    </p:anim>
                    <p:anim calcmode="lin" valueType="num">
                      <p:cBhvr>
                        <p:cTn dur="500" fill="hold"/>
                        <p:tgtEl>
                          <p:spTgt spid="32"/>
                        </p:tgtEl>
                        <p:attrNameLst>
                          <p:attrName>ppt_h</p:attrName>
                        </p:attrNameLst>
                      </p:cBhvr>
                      <p:tavLst>
                        <p:tav tm="0">
                          <p:val>
                            <p:fltVal val="0"/>
                          </p:val>
                        </p:tav>
                        <p:tav tm="100000">
                          <p:val>
                            <p:strVal val="#ppt_h"/>
                          </p:val>
                        </p:tav>
                      </p:tavLst>
                    </p:anim>
                    <p:animEffect transition="in" filter="fade">
                      <p:cBhvr>
                        <p:cTn dur="500"/>
                        <p:tgtEl>
                          <p:spTgt spid="32"/>
                        </p:tgtEl>
                      </p:cBhvr>
                    </p:animEffect>
                  </p:childTnLst>
                </p:cTn>
              </p:par>
            </p:tnLst>
          </p:tmpl>
        </p:tmplLst>
      </p:bldP>
      <p:bldP spid="33"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3"/>
                        </p:tgtEl>
                        <p:attrNameLst>
                          <p:attrName>style.visibility</p:attrName>
                        </p:attrNameLst>
                      </p:cBhvr>
                      <p:to>
                        <p:strVal val="visible"/>
                      </p:to>
                    </p:set>
                    <p:anim calcmode="lin" valueType="num">
                      <p:cBhvr>
                        <p:cTn dur="500" fill="hold"/>
                        <p:tgtEl>
                          <p:spTgt spid="33"/>
                        </p:tgtEl>
                        <p:attrNameLst>
                          <p:attrName>ppt_w</p:attrName>
                        </p:attrNameLst>
                      </p:cBhvr>
                      <p:tavLst>
                        <p:tav tm="0">
                          <p:val>
                            <p:fltVal val="0"/>
                          </p:val>
                        </p:tav>
                        <p:tav tm="100000">
                          <p:val>
                            <p:strVal val="#ppt_w"/>
                          </p:val>
                        </p:tav>
                      </p:tavLst>
                    </p:anim>
                    <p:anim calcmode="lin" valueType="num">
                      <p:cBhvr>
                        <p:cTn dur="500" fill="hold"/>
                        <p:tgtEl>
                          <p:spTgt spid="33"/>
                        </p:tgtEl>
                        <p:attrNameLst>
                          <p:attrName>ppt_h</p:attrName>
                        </p:attrNameLst>
                      </p:cBhvr>
                      <p:tavLst>
                        <p:tav tm="0">
                          <p:val>
                            <p:fltVal val="0"/>
                          </p:val>
                        </p:tav>
                        <p:tav tm="100000">
                          <p:val>
                            <p:strVal val="#ppt_h"/>
                          </p:val>
                        </p:tav>
                      </p:tavLst>
                    </p:anim>
                    <p:animEffect transition="in" filter="fade">
                      <p:cBhvr>
                        <p:cTn dur="500"/>
                        <p:tgtEl>
                          <p:spTgt spid="33"/>
                        </p:tgtEl>
                      </p:cBhvr>
                    </p:animEffect>
                  </p:childTnLst>
                </p:cTn>
              </p:par>
            </p:tnLst>
          </p:tmpl>
        </p:tmplLst>
      </p:bldP>
      <p:bldP spid="34" grpId="0" build="p">
        <p:tmplLst>
          <p:tmpl lvl="1">
            <p:tnLst>
              <p:par>
                <p:cTn presetID="53" presetClass="entr" presetSubtype="16" fill="hold" nodeType="afterEffect">
                  <p:stCondLst>
                    <p:cond delay="0"/>
                  </p:stCondLst>
                  <p:iterate type="lt">
                    <p:tmPct val="5000"/>
                  </p:iterate>
                  <p:childTnLst>
                    <p:set>
                      <p:cBhvr>
                        <p:cTn dur="1" fill="hold">
                          <p:stCondLst>
                            <p:cond delay="0"/>
                          </p:stCondLst>
                        </p:cTn>
                        <p:tgtEl>
                          <p:spTgt spid="34"/>
                        </p:tgtEl>
                        <p:attrNameLst>
                          <p:attrName>style.visibility</p:attrName>
                        </p:attrNameLst>
                      </p:cBhvr>
                      <p:to>
                        <p:strVal val="visible"/>
                      </p:to>
                    </p:set>
                    <p:anim calcmode="lin" valueType="num">
                      <p:cBhvr>
                        <p:cTn dur="500" fill="hold"/>
                        <p:tgtEl>
                          <p:spTgt spid="34"/>
                        </p:tgtEl>
                        <p:attrNameLst>
                          <p:attrName>ppt_w</p:attrName>
                        </p:attrNameLst>
                      </p:cBhvr>
                      <p:tavLst>
                        <p:tav tm="0">
                          <p:val>
                            <p:fltVal val="0"/>
                          </p:val>
                        </p:tav>
                        <p:tav tm="100000">
                          <p:val>
                            <p:strVal val="#ppt_w"/>
                          </p:val>
                        </p:tav>
                      </p:tavLst>
                    </p:anim>
                    <p:anim calcmode="lin" valueType="num">
                      <p:cBhvr>
                        <p:cTn dur="500" fill="hold"/>
                        <p:tgtEl>
                          <p:spTgt spid="34"/>
                        </p:tgtEl>
                        <p:attrNameLst>
                          <p:attrName>ppt_h</p:attrName>
                        </p:attrNameLst>
                      </p:cBhvr>
                      <p:tavLst>
                        <p:tav tm="0">
                          <p:val>
                            <p:fltVal val="0"/>
                          </p:val>
                        </p:tav>
                        <p:tav tm="100000">
                          <p:val>
                            <p:strVal val="#ppt_h"/>
                          </p:val>
                        </p:tav>
                      </p:tavLst>
                    </p:anim>
                    <p:animEffect transition="in" filter="fade">
                      <p:cBhvr>
                        <p:cTn dur="500"/>
                        <p:tgtEl>
                          <p:spTgt spid="34"/>
                        </p:tgtEl>
                      </p:cBhvr>
                    </p:animEffect>
                  </p:childTnLst>
                </p:cTn>
              </p:par>
            </p:tnLst>
          </p:tmpl>
        </p:tmplLst>
      </p:bldP>
      <p:bldP spid="53" grpId="0"/>
      <p:bldP spid="54" grpId="0" animBg="1"/>
      <p:bldP spid="55" grpId="0" build="p">
        <p:tmplLst>
          <p:tmpl lvl="1">
            <p:tnLst>
              <p:par>
                <p:cTn presetID="22" presetClass="entr" presetSubtype="8" fill="hold" nodeType="afterEffect">
                  <p:stCondLst>
                    <p:cond delay="250"/>
                  </p:stCondLst>
                  <p:childTnLst>
                    <p:set>
                      <p:cBhvr>
                        <p:cTn dur="1" fill="hold">
                          <p:stCondLst>
                            <p:cond delay="0"/>
                          </p:stCondLst>
                        </p:cTn>
                        <p:tgtEl>
                          <p:spTgt spid="55"/>
                        </p:tgtEl>
                        <p:attrNameLst>
                          <p:attrName>style.visibility</p:attrName>
                        </p:attrNameLst>
                      </p:cBhvr>
                      <p:to>
                        <p:strVal val="visible"/>
                      </p:to>
                    </p:set>
                    <p:animEffect transition="in" filter="wipe(left)">
                      <p:cBhvr>
                        <p:cTn dur="500"/>
                        <p:tgtEl>
                          <p:spTgt spid="55"/>
                        </p:tgtEl>
                      </p:cBhvr>
                    </p:animEffect>
                  </p:childTnLst>
                </p:cTn>
              </p:par>
            </p:tnLst>
          </p:tmpl>
        </p:tmplLst>
      </p:bldP>
    </p:bld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Opinions">
    <p:spTree>
      <p:nvGrpSpPr>
        <p:cNvPr id="1" name=""/>
        <p:cNvGrpSpPr/>
        <p:nvPr/>
      </p:nvGrpSpPr>
      <p:grpSpPr>
        <a:xfrm>
          <a:off x="0" y="0"/>
          <a:ext cx="0" cy="0"/>
          <a:chOff x="0" y="0"/>
          <a:chExt cx="0" cy="0"/>
        </a:xfrm>
      </p:grpSpPr>
      <p:grpSp>
        <p:nvGrpSpPr>
          <p:cNvPr id="29" name="グループ化 28"/>
          <p:cNvGrpSpPr/>
          <p:nvPr userDrawn="1"/>
        </p:nvGrpSpPr>
        <p:grpSpPr>
          <a:xfrm>
            <a:off x="8014097" y="55909"/>
            <a:ext cx="10272315" cy="6722912"/>
            <a:chOff x="7426437" y="55909"/>
            <a:chExt cx="10859975" cy="6722912"/>
          </a:xfrm>
        </p:grpSpPr>
        <p:sp>
          <p:nvSpPr>
            <p:cNvPr id="13" name="正方形/長方形 12"/>
            <p:cNvSpPr/>
            <p:nvPr userDrawn="1"/>
          </p:nvSpPr>
          <p:spPr>
            <a:xfrm>
              <a:off x="10859975" y="111818"/>
              <a:ext cx="7426437" cy="666700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2" name="直角三角形 11"/>
            <p:cNvSpPr/>
            <p:nvPr userDrawn="1"/>
          </p:nvSpPr>
          <p:spPr>
            <a:xfrm flipH="1">
              <a:off x="7426437" y="55909"/>
              <a:ext cx="3433538" cy="6722912"/>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62255" y="707944"/>
            <a:ext cx="1923834" cy="6070878"/>
          </a:xfrm>
          <a:prstGeom prst="rect">
            <a:avLst/>
          </a:prstGeom>
          <a:effectLst>
            <a:outerShdw blurRad="76200" dir="13500000" sy="23000" kx="1200000" algn="br" rotWithShape="0">
              <a:prstClr val="black">
                <a:alpha val="20000"/>
              </a:prstClr>
            </a:outerShdw>
          </a:effectLst>
        </p:spPr>
      </p:pic>
      <p:pic>
        <p:nvPicPr>
          <p:cNvPr id="4" name="図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050290" y="1526595"/>
            <a:ext cx="1780558" cy="5252227"/>
          </a:xfrm>
          <a:prstGeom prst="rect">
            <a:avLst/>
          </a:prstGeom>
          <a:effectLst>
            <a:outerShdw blurRad="76200" dir="13500000" sy="23000" kx="1200000" algn="br" rotWithShape="0">
              <a:prstClr val="black">
                <a:alpha val="20000"/>
              </a:prstClr>
            </a:outerShdw>
          </a:effectLst>
        </p:spPr>
      </p:pic>
      <p:sp>
        <p:nvSpPr>
          <p:cNvPr id="6" name="正方形/長方形 5"/>
          <p:cNvSpPr/>
          <p:nvPr userDrawn="1"/>
        </p:nvSpPr>
        <p:spPr>
          <a:xfrm>
            <a:off x="0" y="6778822"/>
            <a:ext cx="18286413" cy="350817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タイトル 1"/>
          <p:cNvSpPr>
            <a:spLocks noGrp="1"/>
          </p:cNvSpPr>
          <p:nvPr userDrawn="1">
            <p:ph type="title" hasCustomPrompt="1"/>
          </p:nvPr>
        </p:nvSpPr>
        <p:spPr>
          <a:xfrm>
            <a:off x="725714" y="6956681"/>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8" name="正方形/長方形 7"/>
          <p:cNvSpPr/>
          <p:nvPr userDrawn="1"/>
        </p:nvSpPr>
        <p:spPr>
          <a:xfrm>
            <a:off x="7522233" y="832281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プレースホルダー 6"/>
          <p:cNvSpPr>
            <a:spLocks noGrp="1"/>
          </p:cNvSpPr>
          <p:nvPr userDrawn="1">
            <p:ph type="body" sz="quarter" idx="42" hasCustomPrompt="1"/>
          </p:nvPr>
        </p:nvSpPr>
        <p:spPr>
          <a:xfrm>
            <a:off x="11651672" y="596076"/>
            <a:ext cx="6054437" cy="1232724"/>
          </a:xfrm>
        </p:spPr>
        <p:txBody>
          <a:bodyPr>
            <a:noAutofit/>
          </a:bodyPr>
          <a:lstStyle>
            <a:lvl1pPr algn="l">
              <a:defRPr sz="6600" b="0" i="0" u="none" baseline="0">
                <a:solidFill>
                  <a:schemeClr val="accent1"/>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0" name="テキスト プレースホルダー 6"/>
          <p:cNvSpPr>
            <a:spLocks noGrp="1"/>
          </p:cNvSpPr>
          <p:nvPr userDrawn="1">
            <p:ph type="body" sz="quarter" idx="43" hasCustomPrompt="1"/>
          </p:nvPr>
        </p:nvSpPr>
        <p:spPr>
          <a:xfrm>
            <a:off x="457943" y="596076"/>
            <a:ext cx="5679617" cy="1232724"/>
          </a:xfrm>
        </p:spPr>
        <p:txBody>
          <a:bodyPr>
            <a:noAutofit/>
          </a:bodyPr>
          <a:lstStyle>
            <a:lvl1pPr algn="r">
              <a:defRPr sz="6600" b="0" i="0" u="none" baseline="0">
                <a:solidFill>
                  <a:schemeClr val="accent5"/>
                </a:solidFill>
                <a:latin typeface="+mj-lt"/>
                <a:cs typeface="Open Sans Light" panose="020B0306030504020204" pitchFamily="34" charset="0"/>
              </a:defRPr>
            </a:lvl1pPr>
          </a:lstStyle>
          <a:p>
            <a:pPr lvl="0"/>
            <a:r>
              <a:rPr kumimoji="1" lang="en-US" altLang="ja-JP" dirty="0"/>
              <a:t>Word</a:t>
            </a:r>
            <a:endParaRPr kumimoji="1" lang="ja-JP" altLang="en-US" dirty="0"/>
          </a:p>
        </p:txBody>
      </p:sp>
      <p:sp>
        <p:nvSpPr>
          <p:cNvPr id="11" name="テキスト プレースホルダー 6"/>
          <p:cNvSpPr>
            <a:spLocks noGrp="1"/>
          </p:cNvSpPr>
          <p:nvPr userDrawn="1">
            <p:ph type="body" sz="quarter" idx="44" hasCustomPrompt="1"/>
          </p:nvPr>
        </p:nvSpPr>
        <p:spPr>
          <a:xfrm>
            <a:off x="430238" y="8532911"/>
            <a:ext cx="17425936" cy="1497780"/>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14" name="テキスト プレースホルダー 6"/>
          <p:cNvSpPr>
            <a:spLocks noGrp="1"/>
          </p:cNvSpPr>
          <p:nvPr userDrawn="1">
            <p:ph type="body" sz="quarter" idx="45" hasCustomPrompt="1"/>
          </p:nvPr>
        </p:nvSpPr>
        <p:spPr>
          <a:xfrm>
            <a:off x="1091352" y="2895600"/>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5" name="円/楕円 14"/>
          <p:cNvSpPr/>
          <p:nvPr userDrawn="1"/>
        </p:nvSpPr>
        <p:spPr>
          <a:xfrm>
            <a:off x="535674" y="3182774"/>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テキスト プレースホルダー 6"/>
          <p:cNvSpPr>
            <a:spLocks noGrp="1"/>
          </p:cNvSpPr>
          <p:nvPr userDrawn="1">
            <p:ph type="body" sz="quarter" idx="46" hasCustomPrompt="1"/>
          </p:nvPr>
        </p:nvSpPr>
        <p:spPr>
          <a:xfrm>
            <a:off x="1091352" y="4045528"/>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7" name="円/楕円 16"/>
          <p:cNvSpPr/>
          <p:nvPr userDrawn="1"/>
        </p:nvSpPr>
        <p:spPr>
          <a:xfrm>
            <a:off x="541721" y="4332702"/>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userDrawn="1">
            <p:ph type="body" sz="quarter" idx="47" hasCustomPrompt="1"/>
          </p:nvPr>
        </p:nvSpPr>
        <p:spPr>
          <a:xfrm>
            <a:off x="1091352" y="519545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19" name="円/楕円 18"/>
          <p:cNvSpPr/>
          <p:nvPr userDrawn="1"/>
        </p:nvSpPr>
        <p:spPr>
          <a:xfrm>
            <a:off x="535674" y="5482629"/>
            <a:ext cx="409325" cy="4093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プレースホルダー 6"/>
          <p:cNvSpPr>
            <a:spLocks noGrp="1"/>
          </p:cNvSpPr>
          <p:nvPr userDrawn="1">
            <p:ph type="body" sz="quarter" idx="48" hasCustomPrompt="1"/>
          </p:nvPr>
        </p:nvSpPr>
        <p:spPr>
          <a:xfrm>
            <a:off x="12558306" y="2898757"/>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4" name="円/楕円 23"/>
          <p:cNvSpPr/>
          <p:nvPr userDrawn="1"/>
        </p:nvSpPr>
        <p:spPr>
          <a:xfrm>
            <a:off x="12002628" y="3185931"/>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テキスト プレースホルダー 6"/>
          <p:cNvSpPr>
            <a:spLocks noGrp="1"/>
          </p:cNvSpPr>
          <p:nvPr userDrawn="1">
            <p:ph type="body" sz="quarter" idx="49" hasCustomPrompt="1"/>
          </p:nvPr>
        </p:nvSpPr>
        <p:spPr>
          <a:xfrm>
            <a:off x="12558306" y="4048685"/>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6" name="円/楕円 25"/>
          <p:cNvSpPr/>
          <p:nvPr userDrawn="1"/>
        </p:nvSpPr>
        <p:spPr>
          <a:xfrm>
            <a:off x="12002628" y="4335859"/>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7" name="テキスト プレースホルダー 6"/>
          <p:cNvSpPr>
            <a:spLocks noGrp="1"/>
          </p:cNvSpPr>
          <p:nvPr userDrawn="1">
            <p:ph type="body" sz="quarter" idx="50" hasCustomPrompt="1"/>
          </p:nvPr>
        </p:nvSpPr>
        <p:spPr>
          <a:xfrm>
            <a:off x="12558306" y="5198612"/>
            <a:ext cx="5277087"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28" name="円/楕円 27"/>
          <p:cNvSpPr/>
          <p:nvPr userDrawn="1"/>
        </p:nvSpPr>
        <p:spPr>
          <a:xfrm>
            <a:off x="12002628" y="5485786"/>
            <a:ext cx="409325" cy="40932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正方形/長方形 29"/>
          <p:cNvSpPr/>
          <p:nvPr userDrawn="1"/>
        </p:nvSpPr>
        <p:spPr>
          <a:xfrm>
            <a:off x="3199615" y="1838884"/>
            <a:ext cx="3240360" cy="7200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1" name="正方形/長方形 30"/>
          <p:cNvSpPr/>
          <p:nvPr userDrawn="1"/>
        </p:nvSpPr>
        <p:spPr>
          <a:xfrm>
            <a:off x="11055142" y="1838884"/>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1577869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outVertical)">
                                      <p:cBhvr>
                                        <p:cTn id="7" dur="500"/>
                                        <p:tgtEl>
                                          <p:spTgt spid="6"/>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500"/>
                                        <p:tgtEl>
                                          <p:spTgt spid="29"/>
                                        </p:tgtEl>
                                      </p:cBhvr>
                                    </p:animEffect>
                                  </p:childTnLst>
                                </p:cTn>
                              </p:par>
                            </p:childTnLst>
                          </p:cTn>
                        </p:par>
                        <p:par>
                          <p:cTn id="12" fill="hold">
                            <p:stCondLst>
                              <p:cond delay="1000"/>
                            </p:stCondLst>
                            <p:childTnLst>
                              <p:par>
                                <p:cTn id="13" presetID="2" presetClass="entr" presetSubtype="8" decel="100000" fill="hold" nodeType="afterEffect">
                                  <p:stCondLst>
                                    <p:cond delay="25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0-#ppt_w/2"/>
                                          </p:val>
                                        </p:tav>
                                        <p:tav tm="100000">
                                          <p:val>
                                            <p:strVal val="#ppt_x"/>
                                          </p:val>
                                        </p:tav>
                                      </p:tavLst>
                                    </p:anim>
                                    <p:anim calcmode="lin" valueType="num">
                                      <p:cBhvr additive="base">
                                        <p:cTn id="16" dur="75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decel="100000" fill="hold" nodeType="withEffect">
                                  <p:stCondLst>
                                    <p:cond delay="50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1+#ppt_w/2"/>
                                          </p:val>
                                        </p:tav>
                                        <p:tav tm="100000">
                                          <p:val>
                                            <p:strVal val="#ppt_x"/>
                                          </p:val>
                                        </p:tav>
                                      </p:tavLst>
                                    </p:anim>
                                    <p:anim calcmode="lin" valueType="num">
                                      <p:cBhvr additive="base">
                                        <p:cTn id="20" dur="750" fill="hold"/>
                                        <p:tgtEl>
                                          <p:spTgt spid="3"/>
                                        </p:tgtEl>
                                        <p:attrNameLst>
                                          <p:attrName>ppt_y</p:attrName>
                                        </p:attrNameLst>
                                      </p:cBhvr>
                                      <p:tavLst>
                                        <p:tav tm="0">
                                          <p:val>
                                            <p:strVal val="#ppt_y"/>
                                          </p:val>
                                        </p:tav>
                                        <p:tav tm="100000">
                                          <p:val>
                                            <p:strVal val="#ppt_y"/>
                                          </p:val>
                                        </p:tav>
                                      </p:tavLst>
                                    </p:anim>
                                  </p:childTnLst>
                                </p:cTn>
                              </p:par>
                            </p:childTnLst>
                          </p:cTn>
                        </p:par>
                        <p:par>
                          <p:cTn id="21" fill="hold">
                            <p:stCondLst>
                              <p:cond delay="2250"/>
                            </p:stCondLst>
                            <p:childTnLst>
                              <p:par>
                                <p:cTn id="22" presetID="2" presetClass="entr" presetSubtype="8" decel="100000" fill="hold" grpId="0" nodeType="afterEffect">
                                  <p:stCondLst>
                                    <p:cond delay="0"/>
                                  </p:stCondLst>
                                  <p:iterate type="lt">
                                    <p:tmPct val="10000"/>
                                  </p:iterate>
                                  <p:childTnLst>
                                    <p:set>
                                      <p:cBhvr>
                                        <p:cTn id="23" dur="1" fill="hold">
                                          <p:stCondLst>
                                            <p:cond delay="0"/>
                                          </p:stCondLst>
                                        </p:cTn>
                                        <p:tgtEl>
                                          <p:spTgt spid="10">
                                            <p:txEl>
                                              <p:pRg st="0" end="0"/>
                                            </p:txEl>
                                          </p:spTgt>
                                        </p:tgtEl>
                                        <p:attrNameLst>
                                          <p:attrName>style.visibility</p:attrName>
                                        </p:attrNameLst>
                                      </p:cBhvr>
                                      <p:to>
                                        <p:strVal val="visible"/>
                                      </p:to>
                                    </p:set>
                                    <p:anim calcmode="lin" valueType="num">
                                      <p:cBhvr additive="base">
                                        <p:cTn id="24" dur="500" fill="hold"/>
                                        <p:tgtEl>
                                          <p:spTgt spid="10">
                                            <p:txEl>
                                              <p:pRg st="0" end="0"/>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0">
                                            <p:txEl>
                                              <p:pRg st="0" end="0"/>
                                            </p:txEl>
                                          </p:spTgt>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30"/>
                                        </p:tgtEl>
                                        <p:attrNameLst>
                                          <p:attrName>style.visibility</p:attrName>
                                        </p:attrNameLst>
                                      </p:cBhvr>
                                      <p:to>
                                        <p:strVal val="visible"/>
                                      </p:to>
                                    </p:set>
                                    <p:anim calcmode="lin" valueType="num">
                                      <p:cBhvr additive="base">
                                        <p:cTn id="28" dur="500" fill="hold"/>
                                        <p:tgtEl>
                                          <p:spTgt spid="30"/>
                                        </p:tgtEl>
                                        <p:attrNameLst>
                                          <p:attrName>ppt_x</p:attrName>
                                        </p:attrNameLst>
                                      </p:cBhvr>
                                      <p:tavLst>
                                        <p:tav tm="0">
                                          <p:val>
                                            <p:strVal val="0-#ppt_w/2"/>
                                          </p:val>
                                        </p:tav>
                                        <p:tav tm="100000">
                                          <p:val>
                                            <p:strVal val="#ppt_x"/>
                                          </p:val>
                                        </p:tav>
                                      </p:tavLst>
                                    </p:anim>
                                    <p:anim calcmode="lin" valueType="num">
                                      <p:cBhvr additive="base">
                                        <p:cTn id="29" dur="500" fill="hold"/>
                                        <p:tgtEl>
                                          <p:spTgt spid="30"/>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decel="100000" fill="hold" grpId="0" nodeType="afterEffect">
                                  <p:stCondLst>
                                    <p:cond delay="0"/>
                                  </p:stCondLst>
                                  <p:iterate type="lt">
                                    <p:tmPct val="10000"/>
                                  </p:iterate>
                                  <p:childTnLst>
                                    <p:set>
                                      <p:cBhvr>
                                        <p:cTn id="32" dur="1" fill="hold">
                                          <p:stCondLst>
                                            <p:cond delay="0"/>
                                          </p:stCondLst>
                                        </p:cTn>
                                        <p:tgtEl>
                                          <p:spTgt spid="9">
                                            <p:txEl>
                                              <p:pRg st="0" end="0"/>
                                            </p:txEl>
                                          </p:spTgt>
                                        </p:tgtEl>
                                        <p:attrNameLst>
                                          <p:attrName>style.visibility</p:attrName>
                                        </p:attrNameLst>
                                      </p:cBhvr>
                                      <p:to>
                                        <p:strVal val="visible"/>
                                      </p:to>
                                    </p:set>
                                    <p:anim calcmode="lin" valueType="num">
                                      <p:cBhvr additive="base">
                                        <p:cTn id="33" dur="500" fill="hold"/>
                                        <p:tgtEl>
                                          <p:spTgt spid="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9">
                                            <p:txEl>
                                              <p:pRg st="0" end="0"/>
                                            </p:txEl>
                                          </p:spTgt>
                                        </p:tgtEl>
                                        <p:attrNameLst>
                                          <p:attrName>ppt_y</p:attrName>
                                        </p:attrNameLst>
                                      </p:cBhvr>
                                      <p:tavLst>
                                        <p:tav tm="0">
                                          <p:val>
                                            <p:strVal val="#ppt_y"/>
                                          </p:val>
                                        </p:tav>
                                        <p:tav tm="100000">
                                          <p:val>
                                            <p:strVal val="#ppt_y"/>
                                          </p:val>
                                        </p:tav>
                                      </p:tavLst>
                                    </p:anim>
                                  </p:childTnLst>
                                </p:cTn>
                              </p:par>
                              <p:par>
                                <p:cTn id="35" presetID="2" presetClass="entr" presetSubtype="2" decel="100000" fill="hold" grpId="0" nodeType="withEffect">
                                  <p:stCondLst>
                                    <p:cond delay="25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fill="hold"/>
                                        <p:tgtEl>
                                          <p:spTgt spid="31"/>
                                        </p:tgtEl>
                                        <p:attrNameLst>
                                          <p:attrName>ppt_x</p:attrName>
                                        </p:attrNameLst>
                                      </p:cBhvr>
                                      <p:tavLst>
                                        <p:tav tm="0">
                                          <p:val>
                                            <p:strVal val="1+#ppt_w/2"/>
                                          </p:val>
                                        </p:tav>
                                        <p:tav tm="100000">
                                          <p:val>
                                            <p:strVal val="#ppt_x"/>
                                          </p:val>
                                        </p:tav>
                                      </p:tavLst>
                                    </p:anim>
                                    <p:anim calcmode="lin" valueType="num">
                                      <p:cBhvr additive="base">
                                        <p:cTn id="38" dur="500" fill="hold"/>
                                        <p:tgtEl>
                                          <p:spTgt spid="31"/>
                                        </p:tgtEl>
                                        <p:attrNameLst>
                                          <p:attrName>ppt_y</p:attrName>
                                        </p:attrNameLst>
                                      </p:cBhvr>
                                      <p:tavLst>
                                        <p:tav tm="0">
                                          <p:val>
                                            <p:strVal val="#ppt_y"/>
                                          </p:val>
                                        </p:tav>
                                        <p:tav tm="100000">
                                          <p:val>
                                            <p:strVal val="#ppt_y"/>
                                          </p:val>
                                        </p:tav>
                                      </p:tavLst>
                                    </p:anim>
                                  </p:childTnLst>
                                </p:cTn>
                              </p:par>
                            </p:childTnLst>
                          </p:cTn>
                        </p:par>
                        <p:par>
                          <p:cTn id="39" fill="hold">
                            <p:stCondLst>
                              <p:cond delay="3750"/>
                            </p:stCondLst>
                            <p:childTnLst>
                              <p:par>
                                <p:cTn id="40" presetID="10" presetClass="entr" presetSubtype="0" fill="hold" grpId="0" nodeType="afterEffect">
                                  <p:stCondLst>
                                    <p:cond delay="250"/>
                                  </p:stCondLst>
                                  <p:childTnLst>
                                    <p:set>
                                      <p:cBhvr>
                                        <p:cTn id="41" dur="1" fill="hold">
                                          <p:stCondLst>
                                            <p:cond delay="0"/>
                                          </p:stCondLst>
                                        </p:cTn>
                                        <p:tgtEl>
                                          <p:spTgt spid="15"/>
                                        </p:tgtEl>
                                        <p:attrNameLst>
                                          <p:attrName>style.visibility</p:attrName>
                                        </p:attrNameLst>
                                      </p:cBhvr>
                                      <p:to>
                                        <p:strVal val="visible"/>
                                      </p:to>
                                    </p:set>
                                    <p:animEffect transition="in" filter="fade">
                                      <p:cBhvr>
                                        <p:cTn id="42" dur="500"/>
                                        <p:tgtEl>
                                          <p:spTgt spid="15"/>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14">
                                            <p:txEl>
                                              <p:pRg st="0" end="0"/>
                                            </p:txEl>
                                          </p:spTgt>
                                        </p:tgtEl>
                                        <p:attrNameLst>
                                          <p:attrName>style.visibility</p:attrName>
                                        </p:attrNameLst>
                                      </p:cBhvr>
                                      <p:to>
                                        <p:strVal val="visible"/>
                                      </p:to>
                                    </p:set>
                                    <p:animEffect transition="in" filter="wipe(left)">
                                      <p:cBhvr>
                                        <p:cTn id="46" dur="500"/>
                                        <p:tgtEl>
                                          <p:spTgt spid="14">
                                            <p:txEl>
                                              <p:pRg st="0" end="0"/>
                                            </p:txEl>
                                          </p:spTgt>
                                        </p:tgtEl>
                                      </p:cBhvr>
                                    </p:animEffect>
                                  </p:childTnLst>
                                </p:cTn>
                              </p:par>
                            </p:childTnLst>
                          </p:cTn>
                        </p:par>
                        <p:par>
                          <p:cTn id="47" fill="hold">
                            <p:stCondLst>
                              <p:cond delay="5000"/>
                            </p:stCondLst>
                            <p:childTnLst>
                              <p:par>
                                <p:cTn id="48" presetID="10" presetClass="entr" presetSubtype="0" fill="hold" grpId="0" nodeType="after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childTnLst>
                          </p:cTn>
                        </p:par>
                        <p:par>
                          <p:cTn id="51" fill="hold">
                            <p:stCondLst>
                              <p:cond delay="5500"/>
                            </p:stCondLst>
                            <p:childTnLst>
                              <p:par>
                                <p:cTn id="52" presetID="22" presetClass="entr" presetSubtype="8" fill="hold" grpId="0" nodeType="afterEffect">
                                  <p:stCondLst>
                                    <p:cond delay="0"/>
                                  </p:stCondLst>
                                  <p:childTnLst>
                                    <p:set>
                                      <p:cBhvr>
                                        <p:cTn id="53" dur="1" fill="hold">
                                          <p:stCondLst>
                                            <p:cond delay="0"/>
                                          </p:stCondLst>
                                        </p:cTn>
                                        <p:tgtEl>
                                          <p:spTgt spid="16">
                                            <p:txEl>
                                              <p:pRg st="0" end="0"/>
                                            </p:txEl>
                                          </p:spTgt>
                                        </p:tgtEl>
                                        <p:attrNameLst>
                                          <p:attrName>style.visibility</p:attrName>
                                        </p:attrNameLst>
                                      </p:cBhvr>
                                      <p:to>
                                        <p:strVal val="visible"/>
                                      </p:to>
                                    </p:set>
                                    <p:animEffect transition="in" filter="wipe(left)">
                                      <p:cBhvr>
                                        <p:cTn id="54" dur="500"/>
                                        <p:tgtEl>
                                          <p:spTgt spid="16">
                                            <p:txEl>
                                              <p:pRg st="0" end="0"/>
                                            </p:txEl>
                                          </p:spTgt>
                                        </p:tgtEl>
                                      </p:cBhvr>
                                    </p:animEffect>
                                  </p:childTnLst>
                                </p:cTn>
                              </p:par>
                            </p:childTnLst>
                          </p:cTn>
                        </p:par>
                        <p:par>
                          <p:cTn id="55" fill="hold">
                            <p:stCondLst>
                              <p:cond delay="6000"/>
                            </p:stCondLst>
                            <p:childTnLst>
                              <p:par>
                                <p:cTn id="56" presetID="10" presetClass="entr" presetSubtype="0" fill="hold" grpId="0" nodeType="after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fade">
                                      <p:cBhvr>
                                        <p:cTn id="58" dur="500"/>
                                        <p:tgtEl>
                                          <p:spTgt spid="19"/>
                                        </p:tgtEl>
                                      </p:cBhvr>
                                    </p:animEffect>
                                  </p:childTnLst>
                                </p:cTn>
                              </p:par>
                            </p:childTnLst>
                          </p:cTn>
                        </p:par>
                        <p:par>
                          <p:cTn id="59" fill="hold">
                            <p:stCondLst>
                              <p:cond delay="6500"/>
                            </p:stCondLst>
                            <p:childTnLst>
                              <p:par>
                                <p:cTn id="60" presetID="22" presetClass="entr" presetSubtype="8" fill="hold" grpId="0" nodeType="afterEffect">
                                  <p:stCondLst>
                                    <p:cond delay="0"/>
                                  </p:stCondLst>
                                  <p:childTnLst>
                                    <p:set>
                                      <p:cBhvr>
                                        <p:cTn id="61" dur="1" fill="hold">
                                          <p:stCondLst>
                                            <p:cond delay="0"/>
                                          </p:stCondLst>
                                        </p:cTn>
                                        <p:tgtEl>
                                          <p:spTgt spid="18">
                                            <p:txEl>
                                              <p:pRg st="0" end="0"/>
                                            </p:txEl>
                                          </p:spTgt>
                                        </p:tgtEl>
                                        <p:attrNameLst>
                                          <p:attrName>style.visibility</p:attrName>
                                        </p:attrNameLst>
                                      </p:cBhvr>
                                      <p:to>
                                        <p:strVal val="visible"/>
                                      </p:to>
                                    </p:set>
                                    <p:animEffect transition="in" filter="wipe(left)">
                                      <p:cBhvr>
                                        <p:cTn id="62" dur="500"/>
                                        <p:tgtEl>
                                          <p:spTgt spid="18">
                                            <p:txEl>
                                              <p:pRg st="0" end="0"/>
                                            </p:txEl>
                                          </p:spTgt>
                                        </p:tgtEl>
                                      </p:cBhvr>
                                    </p:animEffect>
                                  </p:childTnLst>
                                </p:cTn>
                              </p:par>
                            </p:childTnLst>
                          </p:cTn>
                        </p:par>
                        <p:par>
                          <p:cTn id="63" fill="hold">
                            <p:stCondLst>
                              <p:cond delay="7000"/>
                            </p:stCondLst>
                            <p:childTnLst>
                              <p:par>
                                <p:cTn id="64" presetID="10" presetClass="entr" presetSubtype="0" fill="hold" grpId="0" nodeType="after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par>
                          <p:cTn id="67" fill="hold">
                            <p:stCondLst>
                              <p:cond delay="7500"/>
                            </p:stCondLst>
                            <p:childTnLst>
                              <p:par>
                                <p:cTn id="68" presetID="22" presetClass="entr" presetSubtype="8" fill="hold" grpId="0" nodeType="afterEffect">
                                  <p:stCondLst>
                                    <p:cond delay="0"/>
                                  </p:stCondLst>
                                  <p:childTnLst>
                                    <p:set>
                                      <p:cBhvr>
                                        <p:cTn id="69" dur="1" fill="hold">
                                          <p:stCondLst>
                                            <p:cond delay="0"/>
                                          </p:stCondLst>
                                        </p:cTn>
                                        <p:tgtEl>
                                          <p:spTgt spid="23">
                                            <p:txEl>
                                              <p:pRg st="0" end="0"/>
                                            </p:txEl>
                                          </p:spTgt>
                                        </p:tgtEl>
                                        <p:attrNameLst>
                                          <p:attrName>style.visibility</p:attrName>
                                        </p:attrNameLst>
                                      </p:cBhvr>
                                      <p:to>
                                        <p:strVal val="visible"/>
                                      </p:to>
                                    </p:set>
                                    <p:animEffect transition="in" filter="wipe(left)">
                                      <p:cBhvr>
                                        <p:cTn id="70" dur="500"/>
                                        <p:tgtEl>
                                          <p:spTgt spid="23">
                                            <p:txEl>
                                              <p:pRg st="0" end="0"/>
                                            </p:txEl>
                                          </p:spTgt>
                                        </p:tgtEl>
                                      </p:cBhvr>
                                    </p:animEffect>
                                  </p:childTnLst>
                                </p:cTn>
                              </p:par>
                            </p:childTnLst>
                          </p:cTn>
                        </p:par>
                        <p:par>
                          <p:cTn id="71" fill="hold">
                            <p:stCondLst>
                              <p:cond delay="8000"/>
                            </p:stCondLst>
                            <p:childTnLst>
                              <p:par>
                                <p:cTn id="72" presetID="10" presetClass="entr" presetSubtype="0" fill="hold" grpId="0" nodeType="afterEffect">
                                  <p:stCondLst>
                                    <p:cond delay="0"/>
                                  </p:stCondLst>
                                  <p:childTnLst>
                                    <p:set>
                                      <p:cBhvr>
                                        <p:cTn id="73" dur="1" fill="hold">
                                          <p:stCondLst>
                                            <p:cond delay="0"/>
                                          </p:stCondLst>
                                        </p:cTn>
                                        <p:tgtEl>
                                          <p:spTgt spid="26"/>
                                        </p:tgtEl>
                                        <p:attrNameLst>
                                          <p:attrName>style.visibility</p:attrName>
                                        </p:attrNameLst>
                                      </p:cBhvr>
                                      <p:to>
                                        <p:strVal val="visible"/>
                                      </p:to>
                                    </p:set>
                                    <p:animEffect transition="in" filter="fade">
                                      <p:cBhvr>
                                        <p:cTn id="74" dur="500"/>
                                        <p:tgtEl>
                                          <p:spTgt spid="26"/>
                                        </p:tgtEl>
                                      </p:cBhvr>
                                    </p:animEffect>
                                  </p:childTnLst>
                                </p:cTn>
                              </p:par>
                            </p:childTnLst>
                          </p:cTn>
                        </p:par>
                        <p:par>
                          <p:cTn id="75" fill="hold">
                            <p:stCondLst>
                              <p:cond delay="8500"/>
                            </p:stCondLst>
                            <p:childTnLst>
                              <p:par>
                                <p:cTn id="76" presetID="22" presetClass="entr" presetSubtype="8" fill="hold" grpId="0" nodeType="afterEffect">
                                  <p:stCondLst>
                                    <p:cond delay="0"/>
                                  </p:stCondLst>
                                  <p:childTnLst>
                                    <p:set>
                                      <p:cBhvr>
                                        <p:cTn id="77" dur="1" fill="hold">
                                          <p:stCondLst>
                                            <p:cond delay="0"/>
                                          </p:stCondLst>
                                        </p:cTn>
                                        <p:tgtEl>
                                          <p:spTgt spid="25">
                                            <p:txEl>
                                              <p:pRg st="0" end="0"/>
                                            </p:txEl>
                                          </p:spTgt>
                                        </p:tgtEl>
                                        <p:attrNameLst>
                                          <p:attrName>style.visibility</p:attrName>
                                        </p:attrNameLst>
                                      </p:cBhvr>
                                      <p:to>
                                        <p:strVal val="visible"/>
                                      </p:to>
                                    </p:set>
                                    <p:animEffect transition="in" filter="wipe(left)">
                                      <p:cBhvr>
                                        <p:cTn id="78" dur="500"/>
                                        <p:tgtEl>
                                          <p:spTgt spid="25">
                                            <p:txEl>
                                              <p:pRg st="0" end="0"/>
                                            </p:txEl>
                                          </p:spTgt>
                                        </p:tgtEl>
                                      </p:cBhvr>
                                    </p:animEffect>
                                  </p:childTnLst>
                                </p:cTn>
                              </p:par>
                            </p:childTnLst>
                          </p:cTn>
                        </p:par>
                        <p:par>
                          <p:cTn id="79" fill="hold">
                            <p:stCondLst>
                              <p:cond delay="9000"/>
                            </p:stCondLst>
                            <p:childTnLst>
                              <p:par>
                                <p:cTn id="80" presetID="10" presetClass="entr" presetSubtype="0"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childTnLst>
                          </p:cTn>
                        </p:par>
                        <p:par>
                          <p:cTn id="83" fill="hold">
                            <p:stCondLst>
                              <p:cond delay="9500"/>
                            </p:stCondLst>
                            <p:childTnLst>
                              <p:par>
                                <p:cTn id="84" presetID="22" presetClass="entr" presetSubtype="8" fill="hold" grpId="0" nodeType="afterEffect">
                                  <p:stCondLst>
                                    <p:cond delay="0"/>
                                  </p:stCondLst>
                                  <p:childTnLst>
                                    <p:set>
                                      <p:cBhvr>
                                        <p:cTn id="85" dur="1" fill="hold">
                                          <p:stCondLst>
                                            <p:cond delay="0"/>
                                          </p:stCondLst>
                                        </p:cTn>
                                        <p:tgtEl>
                                          <p:spTgt spid="27">
                                            <p:txEl>
                                              <p:pRg st="0" end="0"/>
                                            </p:txEl>
                                          </p:spTgt>
                                        </p:tgtEl>
                                        <p:attrNameLst>
                                          <p:attrName>style.visibility</p:attrName>
                                        </p:attrNameLst>
                                      </p:cBhvr>
                                      <p:to>
                                        <p:strVal val="visible"/>
                                      </p:to>
                                    </p:set>
                                    <p:animEffect transition="in" filter="wipe(left)">
                                      <p:cBhvr>
                                        <p:cTn id="86" dur="500"/>
                                        <p:tgtEl>
                                          <p:spTgt spid="27">
                                            <p:txEl>
                                              <p:pRg st="0" end="0"/>
                                            </p:txEl>
                                          </p:spTgt>
                                        </p:tgtEl>
                                      </p:cBhvr>
                                    </p:animEffect>
                                  </p:childTnLst>
                                </p:cTn>
                              </p:par>
                            </p:childTnLst>
                          </p:cTn>
                        </p:par>
                        <p:par>
                          <p:cTn id="87" fill="hold">
                            <p:stCondLst>
                              <p:cond delay="10000"/>
                            </p:stCondLst>
                            <p:childTnLst>
                              <p:par>
                                <p:cTn id="88" presetID="2" presetClass="entr" presetSubtype="8" decel="100000" fill="hold" grpId="0" nodeType="afterEffect">
                                  <p:stCondLst>
                                    <p:cond delay="250"/>
                                  </p:stCondLst>
                                  <p:iterate type="wd">
                                    <p:tmPct val="10000"/>
                                  </p:iterate>
                                  <p:childTnLst>
                                    <p:set>
                                      <p:cBhvr>
                                        <p:cTn id="89" dur="1" fill="hold">
                                          <p:stCondLst>
                                            <p:cond delay="0"/>
                                          </p:stCondLst>
                                        </p:cTn>
                                        <p:tgtEl>
                                          <p:spTgt spid="7"/>
                                        </p:tgtEl>
                                        <p:attrNameLst>
                                          <p:attrName>style.visibility</p:attrName>
                                        </p:attrNameLst>
                                      </p:cBhvr>
                                      <p:to>
                                        <p:strVal val="visible"/>
                                      </p:to>
                                    </p:set>
                                    <p:anim calcmode="lin" valueType="num">
                                      <p:cBhvr additive="base">
                                        <p:cTn id="90" dur="500" fill="hold"/>
                                        <p:tgtEl>
                                          <p:spTgt spid="7"/>
                                        </p:tgtEl>
                                        <p:attrNameLst>
                                          <p:attrName>ppt_x</p:attrName>
                                        </p:attrNameLst>
                                      </p:cBhvr>
                                      <p:tavLst>
                                        <p:tav tm="0">
                                          <p:val>
                                            <p:strVal val="0-#ppt_w/2"/>
                                          </p:val>
                                        </p:tav>
                                        <p:tav tm="100000">
                                          <p:val>
                                            <p:strVal val="#ppt_x"/>
                                          </p:val>
                                        </p:tav>
                                      </p:tavLst>
                                    </p:anim>
                                    <p:anim calcmode="lin" valueType="num">
                                      <p:cBhvr additive="base">
                                        <p:cTn id="91" dur="500" fill="hold"/>
                                        <p:tgtEl>
                                          <p:spTgt spid="7"/>
                                        </p:tgtEl>
                                        <p:attrNameLst>
                                          <p:attrName>ppt_y</p:attrName>
                                        </p:attrNameLst>
                                      </p:cBhvr>
                                      <p:tavLst>
                                        <p:tav tm="0">
                                          <p:val>
                                            <p:strVal val="#ppt_y"/>
                                          </p:val>
                                        </p:tav>
                                        <p:tav tm="100000">
                                          <p:val>
                                            <p:strVal val="#ppt_y"/>
                                          </p:val>
                                        </p:tav>
                                      </p:tavLst>
                                    </p:anim>
                                  </p:childTnLst>
                                </p:cTn>
                              </p:par>
                              <p:par>
                                <p:cTn id="92" presetID="2" presetClass="entr" presetSubtype="2" decel="100000" fill="hold" grpId="0"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additive="base">
                                        <p:cTn id="94" dur="500" fill="hold"/>
                                        <p:tgtEl>
                                          <p:spTgt spid="8"/>
                                        </p:tgtEl>
                                        <p:attrNameLst>
                                          <p:attrName>ppt_x</p:attrName>
                                        </p:attrNameLst>
                                      </p:cBhvr>
                                      <p:tavLst>
                                        <p:tav tm="0">
                                          <p:val>
                                            <p:strVal val="1+#ppt_w/2"/>
                                          </p:val>
                                        </p:tav>
                                        <p:tav tm="100000">
                                          <p:val>
                                            <p:strVal val="#ppt_x"/>
                                          </p:val>
                                        </p:tav>
                                      </p:tavLst>
                                    </p:anim>
                                    <p:anim calcmode="lin" valueType="num">
                                      <p:cBhvr additive="base">
                                        <p:cTn id="95" dur="500" fill="hold"/>
                                        <p:tgtEl>
                                          <p:spTgt spid="8"/>
                                        </p:tgtEl>
                                        <p:attrNameLst>
                                          <p:attrName>ppt_y</p:attrName>
                                        </p:attrNameLst>
                                      </p:cBhvr>
                                      <p:tavLst>
                                        <p:tav tm="0">
                                          <p:val>
                                            <p:strVal val="#ppt_y"/>
                                          </p:val>
                                        </p:tav>
                                        <p:tav tm="100000">
                                          <p:val>
                                            <p:strVal val="#ppt_y"/>
                                          </p:val>
                                        </p:tav>
                                      </p:tavLst>
                                    </p:anim>
                                  </p:childTnLst>
                                </p:cTn>
                              </p:par>
                            </p:childTnLst>
                          </p:cTn>
                        </p:par>
                        <p:par>
                          <p:cTn id="96" fill="hold">
                            <p:stCondLst>
                              <p:cond delay="10850"/>
                            </p:stCondLst>
                            <p:childTnLst>
                              <p:par>
                                <p:cTn id="97" presetID="22" presetClass="entr" presetSubtype="8" fill="hold" grpId="0" nodeType="afterEffect">
                                  <p:stCondLst>
                                    <p:cond delay="250"/>
                                  </p:stCondLst>
                                  <p:childTnLst>
                                    <p:set>
                                      <p:cBhvr>
                                        <p:cTn id="98" dur="1" fill="hold">
                                          <p:stCondLst>
                                            <p:cond delay="0"/>
                                          </p:stCondLst>
                                        </p:cTn>
                                        <p:tgtEl>
                                          <p:spTgt spid="11">
                                            <p:txEl>
                                              <p:pRg st="0" end="0"/>
                                            </p:txEl>
                                          </p:spTgt>
                                        </p:tgtEl>
                                        <p:attrNameLst>
                                          <p:attrName>style.visibility</p:attrName>
                                        </p:attrNameLst>
                                      </p:cBhvr>
                                      <p:to>
                                        <p:strVal val="visible"/>
                                      </p:to>
                                    </p:set>
                                    <p:animEffect transition="in" filter="wipe(left)">
                                      <p:cBhvr>
                                        <p:cTn id="99"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build="p">
        <p:tmplLst>
          <p:tmpl lvl="1">
            <p:tnLst>
              <p:par>
                <p:cTn presetID="2" presetClass="entr" presetSubtype="2" decel="100000" fill="hold" nodeType="afterEffect">
                  <p:stCondLst>
                    <p:cond delay="0"/>
                  </p:stCondLst>
                  <p:iterate type="lt">
                    <p:tmPct val="10000"/>
                  </p:iterate>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P spid="10" grpId="0" build="p">
        <p:tmplLst>
          <p:tmpl lvl="1">
            <p:tnLst>
              <p:par>
                <p:cTn presetID="2" presetClass="entr" presetSubtype="8" decel="100000" fill="hold" nodeType="afterEffect">
                  <p:stCondLst>
                    <p:cond delay="0"/>
                  </p:stCondLst>
                  <p:iterate type="lt">
                    <p:tmPct val="10000"/>
                  </p:iterate>
                  <p:childTnLst>
                    <p:set>
                      <p:cBhvr>
                        <p:cTn dur="1" fill="hold">
                          <p:stCondLst>
                            <p:cond delay="0"/>
                          </p:stCondLst>
                        </p:cTn>
                        <p:tgtEl>
                          <p:spTgt spid="10"/>
                        </p:tgtEl>
                        <p:attrNameLst>
                          <p:attrName>style.visibility</p:attrName>
                        </p:attrNameLst>
                      </p:cBhvr>
                      <p:to>
                        <p:strVal val="visible"/>
                      </p:to>
                    </p:set>
                    <p:anim calcmode="lin" valueType="num">
                      <p:cBhvr additive="base">
                        <p:cTn dur="500" fill="hold"/>
                        <p:tgtEl>
                          <p:spTgt spid="10"/>
                        </p:tgtEl>
                        <p:attrNameLst>
                          <p:attrName>ppt_x</p:attrName>
                        </p:attrNameLst>
                      </p:cBhvr>
                      <p:tavLst>
                        <p:tav tm="0">
                          <p:val>
                            <p:strVal val="0-#ppt_w/2"/>
                          </p:val>
                        </p:tav>
                        <p:tav tm="100000">
                          <p:val>
                            <p:strVal val="#ppt_x"/>
                          </p:val>
                        </p:tav>
                      </p:tavLst>
                    </p:anim>
                    <p:anim calcmode="lin" valueType="num">
                      <p:cBhvr additive="base">
                        <p:cTn dur="500" fill="hold"/>
                        <p:tgtEl>
                          <p:spTgt spid="10"/>
                        </p:tgtEl>
                        <p:attrNameLst>
                          <p:attrName>ppt_y</p:attrName>
                        </p:attrNameLst>
                      </p:cBhvr>
                      <p:tavLst>
                        <p:tav tm="0">
                          <p:val>
                            <p:strVal val="#ppt_y"/>
                          </p:val>
                        </p:tav>
                        <p:tav tm="100000">
                          <p:val>
                            <p:strVal val="#ppt_y"/>
                          </p:val>
                        </p:tav>
                      </p:tavLst>
                    </p:anim>
                  </p:childTnLst>
                </p:cTn>
              </p:par>
            </p:tnLst>
          </p:tmpl>
        </p:tmplLst>
      </p:bldP>
      <p:bldP spid="11" grpId="0" build="p">
        <p:tmplLst>
          <p:tmpl lvl="1">
            <p:tnLst>
              <p:par>
                <p:cTn presetID="22" presetClass="entr" presetSubtype="8" fill="hold" nodeType="afterEffect">
                  <p:stCondLst>
                    <p:cond delay="250"/>
                  </p:stCondLst>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animBg="1"/>
      <p:bldP spid="16" grpId="0" build="p">
        <p:tmplLst>
          <p:tmpl lvl="1">
            <p:tnLst>
              <p:par>
                <p:cTn presetID="22" presetClass="entr" presetSubtype="8"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wipe(left)">
                      <p:cBhvr>
                        <p:cTn dur="500"/>
                        <p:tgtEl>
                          <p:spTgt spid="16"/>
                        </p:tgtEl>
                      </p:cBhvr>
                    </p:animEffect>
                  </p:childTnLst>
                </p:cTn>
              </p:par>
            </p:tnLst>
          </p:tmpl>
        </p:tmplLst>
      </p:bldP>
      <p:bldP spid="17" grpId="0" animBg="1"/>
      <p:bldP spid="18" grpId="0" build="p">
        <p:tmplLst>
          <p:tmpl lvl="1">
            <p:tnLst>
              <p:par>
                <p:cTn presetID="22" presetClass="entr" presetSubtype="8"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P spid="19" grpId="0" animBg="1"/>
      <p:bldP spid="23" grpId="0" build="p">
        <p:tmplLst>
          <p:tmpl lvl="1">
            <p:tnLst>
              <p:par>
                <p:cTn presetID="22" presetClass="entr" presetSubtype="8" fill="hold" nodeType="afterEffect">
                  <p:stCondLst>
                    <p:cond delay="0"/>
                  </p:stCondLst>
                  <p:childTnLst>
                    <p:set>
                      <p:cBhvr>
                        <p:cTn dur="1" fill="hold">
                          <p:stCondLst>
                            <p:cond delay="0"/>
                          </p:stCondLst>
                        </p:cTn>
                        <p:tgtEl>
                          <p:spTgt spid="23"/>
                        </p:tgtEl>
                        <p:attrNameLst>
                          <p:attrName>style.visibility</p:attrName>
                        </p:attrNameLst>
                      </p:cBhvr>
                      <p:to>
                        <p:strVal val="visible"/>
                      </p:to>
                    </p:set>
                    <p:animEffect transition="in" filter="wipe(left)">
                      <p:cBhvr>
                        <p:cTn dur="500"/>
                        <p:tgtEl>
                          <p:spTgt spid="23"/>
                        </p:tgtEl>
                      </p:cBhvr>
                    </p:animEffect>
                  </p:childTnLst>
                </p:cTn>
              </p:par>
            </p:tnLst>
          </p:tmpl>
        </p:tmplLst>
      </p:bldP>
      <p:bldP spid="24" grpId="0" animBg="1"/>
      <p:bldP spid="25" grpId="0" build="p">
        <p:tmplLst>
          <p:tmpl lvl="1">
            <p:tnLst>
              <p:par>
                <p:cTn presetID="22" presetClass="entr" presetSubtype="8" fill="hold" nodeType="after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animBg="1"/>
      <p:bldP spid="27" grpId="0" build="p">
        <p:tmplLst>
          <p:tmpl lvl="1">
            <p:tnLst>
              <p:par>
                <p:cTn presetID="22" presetClass="entr" presetSubtype="8" fill="hold" nodeType="afterEffect">
                  <p:stCondLst>
                    <p:cond delay="0"/>
                  </p:stCondLst>
                  <p:childTnLst>
                    <p:set>
                      <p:cBhvr>
                        <p:cTn dur="1" fill="hold">
                          <p:stCondLst>
                            <p:cond delay="0"/>
                          </p:stCondLst>
                        </p:cTn>
                        <p:tgtEl>
                          <p:spTgt spid="27"/>
                        </p:tgtEl>
                        <p:attrNameLst>
                          <p:attrName>style.visibility</p:attrName>
                        </p:attrNameLst>
                      </p:cBhvr>
                      <p:to>
                        <p:strVal val="visible"/>
                      </p:to>
                    </p:set>
                    <p:animEffect transition="in" filter="wipe(left)">
                      <p:cBhvr>
                        <p:cTn dur="500"/>
                        <p:tgtEl>
                          <p:spTgt spid="27"/>
                        </p:tgtEl>
                      </p:cBhvr>
                    </p:animEffect>
                  </p:childTnLst>
                </p:cTn>
              </p:par>
            </p:tnLst>
          </p:tmpl>
        </p:tmplLst>
      </p:bldP>
      <p:bldP spid="28" grpId="0" animBg="1"/>
      <p:bldP spid="30" grpId="0" animBg="1"/>
      <p:bldP spid="31" grpId="0" animBg="1"/>
    </p:bld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Devices">
    <p:bg>
      <p:bgPr>
        <a:solidFill>
          <a:schemeClr val="tx2"/>
        </a:solidFill>
        <a:effectLst/>
      </p:bgPr>
    </p:bg>
    <p:spTree>
      <p:nvGrpSpPr>
        <p:cNvPr id="1" name=""/>
        <p:cNvGrpSpPr/>
        <p:nvPr/>
      </p:nvGrpSpPr>
      <p:grpSpPr>
        <a:xfrm>
          <a:off x="0" y="0"/>
          <a:ext cx="0" cy="0"/>
          <a:chOff x="0" y="0"/>
          <a:chExt cx="0" cy="0"/>
        </a:xfrm>
      </p:grpSpPr>
      <p:sp>
        <p:nvSpPr>
          <p:cNvPr id="14" name="正方形/長方形 13"/>
          <p:cNvSpPr/>
          <p:nvPr userDrawn="1"/>
        </p:nvSpPr>
        <p:spPr>
          <a:xfrm>
            <a:off x="-1" y="-1"/>
            <a:ext cx="18286413" cy="622662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8" name="図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199146" y="462980"/>
            <a:ext cx="7911618" cy="6409096"/>
          </a:xfrm>
          <a:prstGeom prst="rect">
            <a:avLst/>
          </a:prstGeom>
        </p:spPr>
      </p:pic>
      <p:pic>
        <p:nvPicPr>
          <p:cNvPr id="9" name="図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3000301" y="1425361"/>
            <a:ext cx="3830770" cy="5446715"/>
          </a:xfrm>
          <a:prstGeom prst="rect">
            <a:avLst/>
          </a:prstGeom>
        </p:spPr>
      </p:pic>
      <p:pic>
        <p:nvPicPr>
          <p:cNvPr id="10" name="図 9"/>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227296" y="2706412"/>
            <a:ext cx="2044962" cy="4165664"/>
          </a:xfrm>
          <a:prstGeom prst="rect">
            <a:avLst/>
          </a:prstGeom>
        </p:spPr>
      </p:pic>
      <p:sp>
        <p:nvSpPr>
          <p:cNvPr id="11" name="図プレースホルダー 8"/>
          <p:cNvSpPr>
            <a:spLocks noGrp="1"/>
          </p:cNvSpPr>
          <p:nvPr>
            <p:ph type="pic" sz="quarter" idx="12" hasCustomPrompt="1"/>
          </p:nvPr>
        </p:nvSpPr>
        <p:spPr>
          <a:xfrm>
            <a:off x="3394909" y="3236669"/>
            <a:ext cx="1709737" cy="3105150"/>
          </a:xfrm>
        </p:spPr>
        <p:txBody>
          <a:bodyPr>
            <a:normAutofit/>
          </a:bodyPr>
          <a:lstStyle>
            <a:lvl1pPr>
              <a:defRPr sz="1600"/>
            </a:lvl1pPr>
          </a:lstStyle>
          <a:p>
            <a:r>
              <a:rPr kumimoji="1" lang="en-US" altLang="ja-JP" dirty="0"/>
              <a:t>Add an image</a:t>
            </a:r>
            <a:endParaRPr kumimoji="1" lang="ja-JP" altLang="en-US" dirty="0"/>
          </a:p>
        </p:txBody>
      </p:sp>
      <p:sp>
        <p:nvSpPr>
          <p:cNvPr id="12" name="図プレースホルダー 8"/>
          <p:cNvSpPr>
            <a:spLocks noGrp="1"/>
          </p:cNvSpPr>
          <p:nvPr>
            <p:ph type="pic" sz="quarter" idx="13" hasCustomPrompt="1"/>
          </p:nvPr>
        </p:nvSpPr>
        <p:spPr>
          <a:xfrm>
            <a:off x="5489811" y="733010"/>
            <a:ext cx="7335815" cy="4056234"/>
          </a:xfrm>
        </p:spPr>
        <p:txBody>
          <a:bodyPr>
            <a:normAutofit/>
          </a:bodyPr>
          <a:lstStyle>
            <a:lvl1pPr>
              <a:defRPr sz="1600"/>
            </a:lvl1pPr>
          </a:lstStyle>
          <a:p>
            <a:r>
              <a:rPr kumimoji="1" lang="en-US" altLang="ja-JP" dirty="0"/>
              <a:t>Add an image</a:t>
            </a:r>
            <a:endParaRPr kumimoji="1" lang="ja-JP" altLang="en-US" dirty="0"/>
          </a:p>
        </p:txBody>
      </p:sp>
      <p:sp>
        <p:nvSpPr>
          <p:cNvPr id="13" name="図プレースホルダー 8"/>
          <p:cNvSpPr>
            <a:spLocks noGrp="1"/>
          </p:cNvSpPr>
          <p:nvPr>
            <p:ph type="pic" sz="quarter" idx="14" hasCustomPrompt="1"/>
          </p:nvPr>
        </p:nvSpPr>
        <p:spPr>
          <a:xfrm>
            <a:off x="13257470" y="1924050"/>
            <a:ext cx="3314700" cy="4434585"/>
          </a:xfrm>
        </p:spPr>
        <p:txBody>
          <a:bodyPr>
            <a:normAutofit/>
          </a:bodyPr>
          <a:lstStyle>
            <a:lvl1pPr>
              <a:defRPr sz="1600"/>
            </a:lvl1pPr>
          </a:lstStyle>
          <a:p>
            <a:r>
              <a:rPr kumimoji="1" lang="en-US" altLang="ja-JP" dirty="0"/>
              <a:t>Add an image</a:t>
            </a:r>
            <a:endParaRPr kumimoji="1" lang="ja-JP" altLang="en-US" dirty="0"/>
          </a:p>
        </p:txBody>
      </p:sp>
      <p:sp>
        <p:nvSpPr>
          <p:cNvPr id="16" name="タイトル 1"/>
          <p:cNvSpPr>
            <a:spLocks noGrp="1"/>
          </p:cNvSpPr>
          <p:nvPr>
            <p:ph type="title" hasCustomPrompt="1"/>
          </p:nvPr>
        </p:nvSpPr>
        <p:spPr>
          <a:xfrm>
            <a:off x="725714" y="6771615"/>
            <a:ext cx="16822057" cy="1350907"/>
          </a:xfrm>
        </p:spPr>
        <p:txBody>
          <a:bodyPr anchor="b">
            <a:normAutofit/>
          </a:bodyPr>
          <a:lstStyle>
            <a:lvl1pPr algn="ct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17" name="正方形/長方形 16"/>
          <p:cNvSpPr/>
          <p:nvPr userDrawn="1"/>
        </p:nvSpPr>
        <p:spPr>
          <a:xfrm>
            <a:off x="7522233" y="813774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テキスト プレースホルダー 6"/>
          <p:cNvSpPr>
            <a:spLocks noGrp="1"/>
          </p:cNvSpPr>
          <p:nvPr>
            <p:ph type="body" sz="quarter" idx="42" hasCustomPrompt="1"/>
          </p:nvPr>
        </p:nvSpPr>
        <p:spPr>
          <a:xfrm>
            <a:off x="430238" y="8432792"/>
            <a:ext cx="17425936" cy="1509494"/>
          </a:xfrm>
        </p:spPr>
        <p:txBody>
          <a:bodyPr>
            <a:noAutofit/>
          </a:bodyPr>
          <a:lstStyle>
            <a:lvl1pPr algn="ctr">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Tree>
    <p:extLst>
      <p:ext uri="{BB962C8B-B14F-4D97-AF65-F5344CB8AC3E}">
        <p14:creationId xmlns:p14="http://schemas.microsoft.com/office/powerpoint/2010/main" val="155577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randombar(horizontal)">
                                      <p:cBhvr>
                                        <p:cTn id="10" dur="500"/>
                                        <p:tgtEl>
                                          <p:spTgt spid="11"/>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randombar(horizontal)">
                                      <p:cBhvr>
                                        <p:cTn id="14" dur="500"/>
                                        <p:tgtEl>
                                          <p:spTgt spid="8"/>
                                        </p:tgtEl>
                                      </p:cBhvr>
                                    </p:animEffect>
                                  </p:childTnLst>
                                </p:cTn>
                              </p:par>
                              <p:par>
                                <p:cTn id="15" presetID="14" presetClass="entr" presetSubtype="1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randombar(horizontal)">
                                      <p:cBhvr>
                                        <p:cTn id="17" dur="500"/>
                                        <p:tgtEl>
                                          <p:spTgt spid="12"/>
                                        </p:tgtEl>
                                      </p:cBhvr>
                                    </p:animEffect>
                                  </p:childTnLst>
                                </p:cTn>
                              </p:par>
                            </p:childTnLst>
                          </p:cTn>
                        </p:par>
                        <p:par>
                          <p:cTn id="18" fill="hold">
                            <p:stCondLst>
                              <p:cond delay="1000"/>
                            </p:stCondLst>
                            <p:childTnLst>
                              <p:par>
                                <p:cTn id="19" presetID="14" presetClass="entr" presetSubtype="10" fill="hold" nodeType="after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randombar(horizontal)">
                                      <p:cBhvr>
                                        <p:cTn id="21" dur="500"/>
                                        <p:tgtEl>
                                          <p:spTgt spid="9"/>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randombar(horizontal)">
                                      <p:cBhvr>
                                        <p:cTn id="24" dur="500"/>
                                        <p:tgtEl>
                                          <p:spTgt spid="13"/>
                                        </p:tgtEl>
                                      </p:cBhvr>
                                    </p:animEffect>
                                  </p:childTnLst>
                                </p:cTn>
                              </p:par>
                            </p:childTnLst>
                          </p:cTn>
                        </p:par>
                        <p:par>
                          <p:cTn id="25" fill="hold">
                            <p:stCondLst>
                              <p:cond delay="1500"/>
                            </p:stCondLst>
                            <p:childTnLst>
                              <p:par>
                                <p:cTn id="26" presetID="14" presetClass="entr" presetSubtype="10" fill="hold" grpId="0" nodeType="after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randombar(horizontal)">
                                      <p:cBhvr>
                                        <p:cTn id="28" dur="500"/>
                                        <p:tgtEl>
                                          <p:spTgt spid="14"/>
                                        </p:tgtEl>
                                      </p:cBhvr>
                                    </p:animEffect>
                                  </p:childTnLst>
                                </p:cTn>
                              </p:par>
                            </p:childTnLst>
                          </p:cTn>
                        </p:par>
                        <p:par>
                          <p:cTn id="29" fill="hold">
                            <p:stCondLst>
                              <p:cond delay="2000"/>
                            </p:stCondLst>
                            <p:childTnLst>
                              <p:par>
                                <p:cTn id="30" presetID="2" presetClass="entr" presetSubtype="8" decel="100000" fill="hold" grpId="0" nodeType="afterEffect">
                                  <p:stCondLst>
                                    <p:cond delay="500"/>
                                  </p:stCondLst>
                                  <p:iterate type="wd">
                                    <p:tmPct val="10000"/>
                                  </p:iterate>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par>
                                <p:cTn id="34" presetID="2" presetClass="entr" presetSubtype="2" decel="100000" fill="hold" grpId="0" nodeType="withEffect">
                                  <p:stCondLst>
                                    <p:cond delay="50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1+#ppt_w/2"/>
                                          </p:val>
                                        </p:tav>
                                        <p:tav tm="100000">
                                          <p:val>
                                            <p:strVal val="#ppt_x"/>
                                          </p:val>
                                        </p:tav>
                                      </p:tavLst>
                                    </p:anim>
                                    <p:anim calcmode="lin" valueType="num">
                                      <p:cBhvr additive="base">
                                        <p:cTn id="37" dur="500" fill="hold"/>
                                        <p:tgtEl>
                                          <p:spTgt spid="17"/>
                                        </p:tgtEl>
                                        <p:attrNameLst>
                                          <p:attrName>ppt_y</p:attrName>
                                        </p:attrNameLst>
                                      </p:cBhvr>
                                      <p:tavLst>
                                        <p:tav tm="0">
                                          <p:val>
                                            <p:strVal val="#ppt_y"/>
                                          </p:val>
                                        </p:tav>
                                        <p:tav tm="100000">
                                          <p:val>
                                            <p:strVal val="#ppt_y"/>
                                          </p:val>
                                        </p:tav>
                                      </p:tavLst>
                                    </p:anim>
                                  </p:childTnLst>
                                </p:cTn>
                              </p:par>
                            </p:childTnLst>
                          </p:cTn>
                        </p:par>
                        <p:par>
                          <p:cTn id="38" fill="hold">
                            <p:stCondLst>
                              <p:cond delay="3100"/>
                            </p:stCondLst>
                            <p:childTnLst>
                              <p:par>
                                <p:cTn id="39" presetID="22" presetClass="entr" presetSubtype="8" fill="hold" grpId="0" nodeType="afterEffect">
                                  <p:stCondLst>
                                    <p:cond delay="250"/>
                                  </p:stCondLst>
                                  <p:childTnLst>
                                    <p:set>
                                      <p:cBhvr>
                                        <p:cTn id="40" dur="1" fill="hold">
                                          <p:stCondLst>
                                            <p:cond delay="0"/>
                                          </p:stCondLst>
                                        </p:cTn>
                                        <p:tgtEl>
                                          <p:spTgt spid="18">
                                            <p:txEl>
                                              <p:pRg st="0" end="0"/>
                                            </p:txEl>
                                          </p:spTgt>
                                        </p:tgtEl>
                                        <p:attrNameLst>
                                          <p:attrName>style.visibility</p:attrName>
                                        </p:attrNameLst>
                                      </p:cBhvr>
                                      <p:to>
                                        <p:strVal val="visible"/>
                                      </p:to>
                                    </p:set>
                                    <p:animEffect transition="in" filter="wipe(left)">
                                      <p:cBhvr>
                                        <p:cTn id="41" dur="500"/>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1" grpId="0"/>
      <p:bldP spid="12" grpId="0"/>
      <p:bldP spid="13" grpId="0"/>
      <p:bldP spid="16" grpId="0"/>
      <p:bldP spid="17" grpId="0" animBg="1"/>
      <p:bldP spid="18" grpId="0" build="p">
        <p:tmplLst>
          <p:tmpl lvl="1">
            <p:tnLst>
              <p:par>
                <p:cTn presetID="22" presetClass="entr" presetSubtype="8" fill="hold" nodeType="afterEffect">
                  <p:stCondLst>
                    <p:cond delay="250"/>
                  </p:stCondLst>
                  <p:childTnLst>
                    <p:set>
                      <p:cBhvr>
                        <p:cTn dur="1" fill="hold">
                          <p:stCondLst>
                            <p:cond delay="0"/>
                          </p:stCondLst>
                        </p:cTn>
                        <p:tgtEl>
                          <p:spTgt spid="18"/>
                        </p:tgtEl>
                        <p:attrNameLst>
                          <p:attrName>style.visibility</p:attrName>
                        </p:attrNameLst>
                      </p:cBhvr>
                      <p:to>
                        <p:strVal val="visible"/>
                      </p:to>
                    </p:set>
                    <p:animEffect transition="in" filter="wipe(left)">
                      <p:cBhvr>
                        <p:cTn dur="500"/>
                        <p:tgtEl>
                          <p:spTgt spid="18"/>
                        </p:tgtEl>
                      </p:cBhvr>
                    </p:animEffect>
                  </p:childTnLst>
                </p:cTn>
              </p:par>
            </p:tnLst>
          </p:tmpl>
        </p:tmplLst>
      </p:bldP>
    </p:bld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Web 1">
    <p:spTree>
      <p:nvGrpSpPr>
        <p:cNvPr id="1" name=""/>
        <p:cNvGrpSpPr/>
        <p:nvPr/>
      </p:nvGrpSpPr>
      <p:grpSpPr>
        <a:xfrm>
          <a:off x="0" y="0"/>
          <a:ext cx="0" cy="0"/>
          <a:chOff x="0" y="0"/>
          <a:chExt cx="0" cy="0"/>
        </a:xfrm>
      </p:grpSpPr>
      <p:sp>
        <p:nvSpPr>
          <p:cNvPr id="26" name="正方形/長方形 25"/>
          <p:cNvSpPr/>
          <p:nvPr userDrawn="1"/>
        </p:nvSpPr>
        <p:spPr>
          <a:xfrm>
            <a:off x="-1" y="6350000"/>
            <a:ext cx="18286413" cy="3937000"/>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タイトル プレースホルダー 1"/>
          <p:cNvSpPr>
            <a:spLocks noGrp="1"/>
          </p:cNvSpPr>
          <p:nvPr>
            <p:ph type="title" hasCustomPrompt="1"/>
          </p:nvPr>
        </p:nvSpPr>
        <p:spPr>
          <a:xfrm>
            <a:off x="3072630" y="246956"/>
            <a:ext cx="14349567" cy="1203151"/>
          </a:xfrm>
          <a:prstGeom prst="rect">
            <a:avLst/>
          </a:prstGeom>
        </p:spPr>
        <p:txBody>
          <a:bodyPr vert="horz" lIns="163275" tIns="81638" rIns="163275" bIns="81638" rtlCol="0" anchor="ctr">
            <a:normAutofit/>
          </a:bodyPr>
          <a:lstStyle/>
          <a:p>
            <a:r>
              <a:rPr kumimoji="1" lang="en-US" altLang="ja-JP" dirty="0"/>
              <a:t>Slide Title</a:t>
            </a:r>
            <a:endParaRPr kumimoji="1" lang="ja-JP" altLang="en-US" dirty="0"/>
          </a:p>
        </p:txBody>
      </p:sp>
      <p:sp>
        <p:nvSpPr>
          <p:cNvPr id="13" name="テキスト プレースホルダー 6"/>
          <p:cNvSpPr>
            <a:spLocks noGrp="1"/>
          </p:cNvSpPr>
          <p:nvPr>
            <p:ph type="body" sz="quarter" idx="13" hasCustomPrompt="1"/>
          </p:nvPr>
        </p:nvSpPr>
        <p:spPr>
          <a:xfrm>
            <a:off x="3166542" y="1543100"/>
            <a:ext cx="14329592" cy="504056"/>
          </a:xfrm>
        </p:spPr>
        <p:txBody>
          <a:bodyPr/>
          <a:lstStyle>
            <a:lvl1pPr>
              <a:defRPr i="1" baseline="0">
                <a:solidFill>
                  <a:schemeClr val="tx1">
                    <a:lumMod val="50000"/>
                    <a:lumOff val="50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
        <p:nvSpPr>
          <p:cNvPr id="14" name="正方形/長方形 13"/>
          <p:cNvSpPr/>
          <p:nvPr userDrawn="1"/>
        </p:nvSpPr>
        <p:spPr>
          <a:xfrm>
            <a:off x="3238550" y="1399084"/>
            <a:ext cx="3240360" cy="7200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図プレースホルダー 19"/>
          <p:cNvSpPr>
            <a:spLocks noGrp="1"/>
          </p:cNvSpPr>
          <p:nvPr>
            <p:ph type="pic" sz="quarter" idx="12" hasCustomPrompt="1"/>
          </p:nvPr>
        </p:nvSpPr>
        <p:spPr>
          <a:xfrm>
            <a:off x="803048" y="3255738"/>
            <a:ext cx="8534400" cy="4800600"/>
          </a:xfrm>
          <a:solidFill>
            <a:schemeClr val="accent3">
              <a:lumMod val="20000"/>
              <a:lumOff val="80000"/>
            </a:schemeClr>
          </a:solidFill>
        </p:spPr>
        <p:txBody>
          <a:bodyPr>
            <a:normAutofit/>
          </a:bodyPr>
          <a:lstStyle>
            <a:lvl1pPr>
              <a:defRPr sz="1600"/>
            </a:lvl1pPr>
          </a:lstStyle>
          <a:p>
            <a:r>
              <a:rPr kumimoji="1" lang="en-US" altLang="ja-JP" dirty="0"/>
              <a:t>Add an image</a:t>
            </a:r>
            <a:endParaRPr kumimoji="1" lang="ja-JP" altLang="en-US" dirty="0"/>
          </a:p>
        </p:txBody>
      </p:sp>
      <p:sp>
        <p:nvSpPr>
          <p:cNvPr id="16" name="角丸四角形 7"/>
          <p:cNvSpPr/>
          <p:nvPr userDrawn="1"/>
        </p:nvSpPr>
        <p:spPr>
          <a:xfrm>
            <a:off x="803274" y="2768375"/>
            <a:ext cx="8534400" cy="487140"/>
          </a:xfrm>
          <a:custGeom>
            <a:avLst/>
            <a:gdLst/>
            <a:ahLst/>
            <a:cxnLst/>
            <a:rect l="l" t="t" r="r" b="b"/>
            <a:pathLst>
              <a:path w="8534400" h="487140">
                <a:moveTo>
                  <a:pt x="148176" y="0"/>
                </a:moveTo>
                <a:lnTo>
                  <a:pt x="8386224" y="0"/>
                </a:lnTo>
                <a:cubicBezTo>
                  <a:pt x="8468059" y="0"/>
                  <a:pt x="8534400" y="66341"/>
                  <a:pt x="8534400" y="148176"/>
                </a:cubicBezTo>
                <a:lnTo>
                  <a:pt x="8534400" y="487140"/>
                </a:lnTo>
                <a:lnTo>
                  <a:pt x="0" y="487140"/>
                </a:lnTo>
                <a:lnTo>
                  <a:pt x="0" y="148176"/>
                </a:lnTo>
                <a:cubicBezTo>
                  <a:pt x="0" y="66341"/>
                  <a:pt x="66341" y="0"/>
                  <a:pt x="148176" y="0"/>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正方形/長方形 16"/>
          <p:cNvSpPr/>
          <p:nvPr userDrawn="1"/>
        </p:nvSpPr>
        <p:spPr>
          <a:xfrm>
            <a:off x="803274" y="3192015"/>
            <a:ext cx="8534400" cy="63500"/>
          </a:xfrm>
          <a:prstGeom prst="rect">
            <a:avLst/>
          </a:prstGeom>
          <a:gradFill>
            <a:gsLst>
              <a:gs pos="0">
                <a:schemeClr val="accent1"/>
              </a:gs>
              <a:gs pos="100000">
                <a:schemeClr val="accent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8" name="グループ化 17"/>
          <p:cNvGrpSpPr/>
          <p:nvPr userDrawn="1"/>
        </p:nvGrpSpPr>
        <p:grpSpPr>
          <a:xfrm>
            <a:off x="985610" y="2907170"/>
            <a:ext cx="542925" cy="142875"/>
            <a:chOff x="2524125" y="1614487"/>
            <a:chExt cx="542925" cy="142875"/>
          </a:xfrm>
        </p:grpSpPr>
        <p:sp>
          <p:nvSpPr>
            <p:cNvPr id="19" name="円/楕円 18"/>
            <p:cNvSpPr/>
            <p:nvPr userDrawn="1"/>
          </p:nvSpPr>
          <p:spPr>
            <a:xfrm>
              <a:off x="2524125" y="1614487"/>
              <a:ext cx="142875" cy="1428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円/楕円 19"/>
            <p:cNvSpPr/>
            <p:nvPr userDrawn="1"/>
          </p:nvSpPr>
          <p:spPr>
            <a:xfrm>
              <a:off x="2724150" y="1614487"/>
              <a:ext cx="142875" cy="1428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1" name="円/楕円 20"/>
            <p:cNvSpPr/>
            <p:nvPr userDrawn="1"/>
          </p:nvSpPr>
          <p:spPr>
            <a:xfrm>
              <a:off x="2924175" y="1614487"/>
              <a:ext cx="142875" cy="14287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grpSp>
        <p:nvGrpSpPr>
          <p:cNvPr id="22" name="グループ化 21"/>
          <p:cNvGrpSpPr/>
          <p:nvPr userDrawn="1"/>
        </p:nvGrpSpPr>
        <p:grpSpPr>
          <a:xfrm>
            <a:off x="8958034" y="2883357"/>
            <a:ext cx="200026" cy="190500"/>
            <a:chOff x="7781924" y="1704975"/>
            <a:chExt cx="200026" cy="190500"/>
          </a:xfrm>
          <a:solidFill>
            <a:schemeClr val="tx1">
              <a:lumMod val="50000"/>
              <a:lumOff val="50000"/>
            </a:schemeClr>
          </a:solidFill>
        </p:grpSpPr>
        <p:sp>
          <p:nvSpPr>
            <p:cNvPr id="23" name="正方形/長方形 22"/>
            <p:cNvSpPr/>
            <p:nvPr userDrawn="1"/>
          </p:nvSpPr>
          <p:spPr>
            <a:xfrm>
              <a:off x="7781925" y="1704975"/>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7781925" y="1776413"/>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5" name="正方形/長方形 24"/>
            <p:cNvSpPr/>
            <p:nvPr userDrawn="1"/>
          </p:nvSpPr>
          <p:spPr>
            <a:xfrm>
              <a:off x="7781924" y="1847850"/>
              <a:ext cx="200025" cy="4762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8" name="正方形/長方形 37"/>
          <p:cNvSpPr/>
          <p:nvPr userDrawn="1"/>
        </p:nvSpPr>
        <p:spPr>
          <a:xfrm rot="2700000">
            <a:off x="2387421" y="4360030"/>
            <a:ext cx="12778290" cy="9622369"/>
          </a:xfrm>
          <a:custGeom>
            <a:avLst/>
            <a:gdLst/>
            <a:ahLst/>
            <a:cxnLst/>
            <a:rect l="l" t="t" r="r" b="b"/>
            <a:pathLst>
              <a:path w="12778290" h="9622369">
                <a:moveTo>
                  <a:pt x="2350963" y="1"/>
                </a:moveTo>
                <a:lnTo>
                  <a:pt x="12778290" y="0"/>
                </a:lnTo>
                <a:lnTo>
                  <a:pt x="3155921" y="9622369"/>
                </a:lnTo>
                <a:lnTo>
                  <a:pt x="0" y="9622369"/>
                </a:lnTo>
                <a:lnTo>
                  <a:pt x="5986665" y="3635704"/>
                </a:lnTo>
                <a:close/>
              </a:path>
            </a:pathLst>
          </a:custGeom>
          <a:solidFill>
            <a:schemeClr val="tx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8" name="正方形/長方形 27"/>
          <p:cNvSpPr/>
          <p:nvPr userDrawn="1"/>
        </p:nvSpPr>
        <p:spPr>
          <a:xfrm>
            <a:off x="9873123" y="6594216"/>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9" name="テキスト プレースホルダー 6"/>
          <p:cNvSpPr>
            <a:spLocks noGrp="1"/>
          </p:cNvSpPr>
          <p:nvPr>
            <p:ph type="body" sz="quarter" idx="24" hasCustomPrompt="1"/>
          </p:nvPr>
        </p:nvSpPr>
        <p:spPr>
          <a:xfrm>
            <a:off x="9782631" y="6715047"/>
            <a:ext cx="7794169" cy="2251154"/>
          </a:xfrm>
        </p:spPr>
        <p:txBody>
          <a:bodyPr anchor="t">
            <a:noAutofit/>
          </a:bodyPr>
          <a:lstStyle>
            <a:lvl1pPr algn="l">
              <a:defRPr sz="2000" i="0" baseline="0">
                <a:solidFill>
                  <a:schemeClr val="bg1"/>
                </a:solidFill>
                <a:latin typeface="+mn-lt"/>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48" hasCustomPrompt="1"/>
          </p:nvPr>
        </p:nvSpPr>
        <p:spPr>
          <a:xfrm>
            <a:off x="10428801" y="2786683"/>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2" name="円/楕円 31"/>
          <p:cNvSpPr/>
          <p:nvPr userDrawn="1"/>
        </p:nvSpPr>
        <p:spPr>
          <a:xfrm>
            <a:off x="9873123" y="3073857"/>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3" name="テキスト プレースホルダー 6"/>
          <p:cNvSpPr>
            <a:spLocks noGrp="1"/>
          </p:cNvSpPr>
          <p:nvPr>
            <p:ph type="body" sz="quarter" idx="49" hasCustomPrompt="1"/>
          </p:nvPr>
        </p:nvSpPr>
        <p:spPr>
          <a:xfrm>
            <a:off x="10428801" y="3936611"/>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4" name="円/楕円 33"/>
          <p:cNvSpPr/>
          <p:nvPr userDrawn="1"/>
        </p:nvSpPr>
        <p:spPr>
          <a:xfrm>
            <a:off x="9873123" y="4223785"/>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5" name="テキスト プレースホルダー 6"/>
          <p:cNvSpPr>
            <a:spLocks noGrp="1"/>
          </p:cNvSpPr>
          <p:nvPr>
            <p:ph type="body" sz="quarter" idx="50" hasCustomPrompt="1"/>
          </p:nvPr>
        </p:nvSpPr>
        <p:spPr>
          <a:xfrm>
            <a:off x="10428801" y="5086538"/>
            <a:ext cx="7122599" cy="983673"/>
          </a:xfrm>
        </p:spPr>
        <p:txBody>
          <a:bodyPr anchor="ctr">
            <a:noAutofit/>
          </a:bodyPr>
          <a:lstStyle>
            <a:lvl1pPr algn="l">
              <a:defRPr sz="1800" b="0" i="0" u="none" baseline="0">
                <a:solidFill>
                  <a:schemeClr val="tx2"/>
                </a:solidFill>
                <a:latin typeface="+mn-lt"/>
                <a:cs typeface="Open Sans Light" panose="020B0306030504020204" pitchFamily="34" charset="0"/>
              </a:defRPr>
            </a:lvl1pPr>
          </a:lstStyle>
          <a:p>
            <a:pPr lvl="0"/>
            <a:r>
              <a:rPr kumimoji="1" lang="en-US" altLang="ja-JP" dirty="0"/>
              <a:t>Text goes here</a:t>
            </a:r>
            <a:endParaRPr kumimoji="1" lang="ja-JP" altLang="en-US" dirty="0"/>
          </a:p>
        </p:txBody>
      </p:sp>
      <p:sp>
        <p:nvSpPr>
          <p:cNvPr id="36" name="円/楕円 35"/>
          <p:cNvSpPr/>
          <p:nvPr userDrawn="1"/>
        </p:nvSpPr>
        <p:spPr>
          <a:xfrm>
            <a:off x="9873123" y="5373712"/>
            <a:ext cx="409325" cy="4093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7" name="円/楕円 36"/>
          <p:cNvSpPr/>
          <p:nvPr userDrawn="1"/>
        </p:nvSpPr>
        <p:spPr>
          <a:xfrm>
            <a:off x="2333099" y="1358472"/>
            <a:ext cx="576064" cy="57606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9" name="円/楕円 13"/>
          <p:cNvSpPr/>
          <p:nvPr userDrawn="1"/>
        </p:nvSpPr>
        <p:spPr>
          <a:xfrm>
            <a:off x="47390" y="0"/>
            <a:ext cx="1368152" cy="1021905"/>
          </a:xfrm>
          <a:custGeom>
            <a:avLst/>
            <a:gdLst/>
            <a:ahLst/>
            <a:cxnLst/>
            <a:rect l="l" t="t" r="r" b="b"/>
            <a:pathLst>
              <a:path w="1368152" h="1021905">
                <a:moveTo>
                  <a:pt x="92597" y="0"/>
                </a:moveTo>
                <a:lnTo>
                  <a:pt x="1275555" y="0"/>
                </a:lnTo>
                <a:cubicBezTo>
                  <a:pt x="1335432" y="98498"/>
                  <a:pt x="1368152" y="214342"/>
                  <a:pt x="1368152" y="337829"/>
                </a:cubicBezTo>
                <a:cubicBezTo>
                  <a:pt x="1368152" y="715634"/>
                  <a:pt x="1061881" y="1021905"/>
                  <a:pt x="684076" y="1021905"/>
                </a:cubicBezTo>
                <a:cubicBezTo>
                  <a:pt x="306271" y="1021905"/>
                  <a:pt x="0" y="715634"/>
                  <a:pt x="0" y="337829"/>
                </a:cubicBezTo>
                <a:cubicBezTo>
                  <a:pt x="0" y="214342"/>
                  <a:pt x="32720" y="98498"/>
                  <a:pt x="92597"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0" name="円/楕円 39"/>
          <p:cNvSpPr/>
          <p:nvPr userDrawn="1"/>
        </p:nvSpPr>
        <p:spPr>
          <a:xfrm>
            <a:off x="1022872" y="1021906"/>
            <a:ext cx="792088" cy="792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円/楕円 40"/>
          <p:cNvSpPr/>
          <p:nvPr userDrawn="1"/>
        </p:nvSpPr>
        <p:spPr>
          <a:xfrm>
            <a:off x="1811586" y="223637"/>
            <a:ext cx="992843" cy="99284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2"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endParaRPr lang="ja-JP" altLang="en-US" dirty="0"/>
          </a:p>
        </p:txBody>
      </p:sp>
      <p:sp>
        <p:nvSpPr>
          <p:cNvPr id="43" name="円/楕円 42"/>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4" name="円/楕円 43"/>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5"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6"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256848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400"/>
                                        <p:tgtEl>
                                          <p:spTgt spid="39"/>
                                        </p:tgtEl>
                                      </p:cBhvr>
                                    </p:animEffect>
                                  </p:childTnLst>
                                </p:cTn>
                              </p:par>
                              <p:par>
                                <p:cTn id="8" presetID="2" presetClass="entr" presetSubtype="9" decel="10000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 calcmode="lin" valueType="num">
                                      <p:cBhvr additive="base">
                                        <p:cTn id="10" dur="400" fill="hold"/>
                                        <p:tgtEl>
                                          <p:spTgt spid="39"/>
                                        </p:tgtEl>
                                        <p:attrNameLst>
                                          <p:attrName>ppt_x</p:attrName>
                                        </p:attrNameLst>
                                      </p:cBhvr>
                                      <p:tavLst>
                                        <p:tav tm="0">
                                          <p:val>
                                            <p:strVal val="0-#ppt_w/2"/>
                                          </p:val>
                                        </p:tav>
                                        <p:tav tm="100000">
                                          <p:val>
                                            <p:strVal val="#ppt_x"/>
                                          </p:val>
                                        </p:tav>
                                      </p:tavLst>
                                    </p:anim>
                                    <p:anim calcmode="lin" valueType="num">
                                      <p:cBhvr additive="base">
                                        <p:cTn id="11" dur="400" fill="hold"/>
                                        <p:tgtEl>
                                          <p:spTgt spid="39"/>
                                        </p:tgtEl>
                                        <p:attrNameLst>
                                          <p:attrName>ppt_y</p:attrName>
                                        </p:attrNameLst>
                                      </p:cBhvr>
                                      <p:tavLst>
                                        <p:tav tm="0">
                                          <p:val>
                                            <p:strVal val="0-#ppt_h/2"/>
                                          </p:val>
                                        </p:tav>
                                        <p:tav tm="100000">
                                          <p:val>
                                            <p:strVal val="#ppt_y"/>
                                          </p:val>
                                        </p:tav>
                                      </p:tavLst>
                                    </p:anim>
                                  </p:childTnLst>
                                </p:cTn>
                              </p:par>
                              <p:par>
                                <p:cTn id="12" presetID="10" presetClass="entr" presetSubtype="0" fill="hold" grpId="0" nodeType="withEffect">
                                  <p:stCondLst>
                                    <p:cond delay="10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400"/>
                                        <p:tgtEl>
                                          <p:spTgt spid="40"/>
                                        </p:tgtEl>
                                      </p:cBhvr>
                                    </p:animEffect>
                                  </p:childTnLst>
                                </p:cTn>
                              </p:par>
                              <p:par>
                                <p:cTn id="15" presetID="2" presetClass="entr" presetSubtype="9" decel="100000" fill="hold" grpId="1" nodeType="withEffect">
                                  <p:stCondLst>
                                    <p:cond delay="100"/>
                                  </p:stCondLst>
                                  <p:childTnLst>
                                    <p:set>
                                      <p:cBhvr>
                                        <p:cTn id="16" dur="1" fill="hold">
                                          <p:stCondLst>
                                            <p:cond delay="0"/>
                                          </p:stCondLst>
                                        </p:cTn>
                                        <p:tgtEl>
                                          <p:spTgt spid="40"/>
                                        </p:tgtEl>
                                        <p:attrNameLst>
                                          <p:attrName>style.visibility</p:attrName>
                                        </p:attrNameLst>
                                      </p:cBhvr>
                                      <p:to>
                                        <p:strVal val="visible"/>
                                      </p:to>
                                    </p:set>
                                    <p:anim calcmode="lin" valueType="num">
                                      <p:cBhvr additive="base">
                                        <p:cTn id="17" dur="400" fill="hold"/>
                                        <p:tgtEl>
                                          <p:spTgt spid="40"/>
                                        </p:tgtEl>
                                        <p:attrNameLst>
                                          <p:attrName>ppt_x</p:attrName>
                                        </p:attrNameLst>
                                      </p:cBhvr>
                                      <p:tavLst>
                                        <p:tav tm="0">
                                          <p:val>
                                            <p:strVal val="0-#ppt_w/2"/>
                                          </p:val>
                                        </p:tav>
                                        <p:tav tm="100000">
                                          <p:val>
                                            <p:strVal val="#ppt_x"/>
                                          </p:val>
                                        </p:tav>
                                      </p:tavLst>
                                    </p:anim>
                                    <p:anim calcmode="lin" valueType="num">
                                      <p:cBhvr additive="base">
                                        <p:cTn id="18" dur="400" fill="hold"/>
                                        <p:tgtEl>
                                          <p:spTgt spid="40"/>
                                        </p:tgtEl>
                                        <p:attrNameLst>
                                          <p:attrName>ppt_y</p:attrName>
                                        </p:attrNameLst>
                                      </p:cBhvr>
                                      <p:tavLst>
                                        <p:tav tm="0">
                                          <p:val>
                                            <p:strVal val="0-#ppt_h/2"/>
                                          </p:val>
                                        </p:tav>
                                        <p:tav tm="100000">
                                          <p:val>
                                            <p:strVal val="#ppt_y"/>
                                          </p:val>
                                        </p:tav>
                                      </p:tavLst>
                                    </p:anim>
                                  </p:childTnLst>
                                </p:cTn>
                              </p:par>
                              <p:par>
                                <p:cTn id="19" presetID="10" presetClass="entr" presetSubtype="0" fill="hold" grpId="0" nodeType="withEffect">
                                  <p:stCondLst>
                                    <p:cond delay="200"/>
                                  </p:stCondLst>
                                  <p:childTnLst>
                                    <p:set>
                                      <p:cBhvr>
                                        <p:cTn id="20" dur="1" fill="hold">
                                          <p:stCondLst>
                                            <p:cond delay="0"/>
                                          </p:stCondLst>
                                        </p:cTn>
                                        <p:tgtEl>
                                          <p:spTgt spid="41"/>
                                        </p:tgtEl>
                                        <p:attrNameLst>
                                          <p:attrName>style.visibility</p:attrName>
                                        </p:attrNameLst>
                                      </p:cBhvr>
                                      <p:to>
                                        <p:strVal val="visible"/>
                                      </p:to>
                                    </p:set>
                                    <p:animEffect transition="in" filter="fade">
                                      <p:cBhvr>
                                        <p:cTn id="21" dur="400"/>
                                        <p:tgtEl>
                                          <p:spTgt spid="41"/>
                                        </p:tgtEl>
                                      </p:cBhvr>
                                    </p:animEffect>
                                  </p:childTnLst>
                                </p:cTn>
                              </p:par>
                              <p:par>
                                <p:cTn id="22" presetID="2" presetClass="entr" presetSubtype="9" decel="100000" fill="hold" grpId="1" nodeType="withEffect">
                                  <p:stCondLst>
                                    <p:cond delay="200"/>
                                  </p:stCondLst>
                                  <p:childTnLst>
                                    <p:set>
                                      <p:cBhvr>
                                        <p:cTn id="23" dur="1" fill="hold">
                                          <p:stCondLst>
                                            <p:cond delay="0"/>
                                          </p:stCondLst>
                                        </p:cTn>
                                        <p:tgtEl>
                                          <p:spTgt spid="41"/>
                                        </p:tgtEl>
                                        <p:attrNameLst>
                                          <p:attrName>style.visibility</p:attrName>
                                        </p:attrNameLst>
                                      </p:cBhvr>
                                      <p:to>
                                        <p:strVal val="visible"/>
                                      </p:to>
                                    </p:set>
                                    <p:anim calcmode="lin" valueType="num">
                                      <p:cBhvr additive="base">
                                        <p:cTn id="24" dur="400" fill="hold"/>
                                        <p:tgtEl>
                                          <p:spTgt spid="41"/>
                                        </p:tgtEl>
                                        <p:attrNameLst>
                                          <p:attrName>ppt_x</p:attrName>
                                        </p:attrNameLst>
                                      </p:cBhvr>
                                      <p:tavLst>
                                        <p:tav tm="0">
                                          <p:val>
                                            <p:strVal val="0-#ppt_w/2"/>
                                          </p:val>
                                        </p:tav>
                                        <p:tav tm="100000">
                                          <p:val>
                                            <p:strVal val="#ppt_x"/>
                                          </p:val>
                                        </p:tav>
                                      </p:tavLst>
                                    </p:anim>
                                    <p:anim calcmode="lin" valueType="num">
                                      <p:cBhvr additive="base">
                                        <p:cTn id="25" dur="400" fill="hold"/>
                                        <p:tgtEl>
                                          <p:spTgt spid="41"/>
                                        </p:tgtEl>
                                        <p:attrNameLst>
                                          <p:attrName>ppt_y</p:attrName>
                                        </p:attrNameLst>
                                      </p:cBhvr>
                                      <p:tavLst>
                                        <p:tav tm="0">
                                          <p:val>
                                            <p:strVal val="0-#ppt_h/2"/>
                                          </p:val>
                                        </p:tav>
                                        <p:tav tm="100000">
                                          <p:val>
                                            <p:strVal val="#ppt_y"/>
                                          </p:val>
                                        </p:tav>
                                      </p:tavLst>
                                    </p:anim>
                                  </p:childTnLst>
                                </p:cTn>
                              </p:par>
                              <p:par>
                                <p:cTn id="26" presetID="10" presetClass="entr" presetSubtype="0" fill="hold" grpId="0" nodeType="withEffect">
                                  <p:stCondLst>
                                    <p:cond delay="300"/>
                                  </p:stCondLst>
                                  <p:childTnLst>
                                    <p:set>
                                      <p:cBhvr>
                                        <p:cTn id="27" dur="1" fill="hold">
                                          <p:stCondLst>
                                            <p:cond delay="0"/>
                                          </p:stCondLst>
                                        </p:cTn>
                                        <p:tgtEl>
                                          <p:spTgt spid="37"/>
                                        </p:tgtEl>
                                        <p:attrNameLst>
                                          <p:attrName>style.visibility</p:attrName>
                                        </p:attrNameLst>
                                      </p:cBhvr>
                                      <p:to>
                                        <p:strVal val="visible"/>
                                      </p:to>
                                    </p:set>
                                    <p:animEffect transition="in" filter="fade">
                                      <p:cBhvr>
                                        <p:cTn id="28" dur="400"/>
                                        <p:tgtEl>
                                          <p:spTgt spid="37"/>
                                        </p:tgtEl>
                                      </p:cBhvr>
                                    </p:animEffect>
                                  </p:childTnLst>
                                </p:cTn>
                              </p:par>
                              <p:par>
                                <p:cTn id="29" presetID="2" presetClass="entr" presetSubtype="9" decel="100000" fill="hold" grpId="1" nodeType="withEffect">
                                  <p:stCondLst>
                                    <p:cond delay="300"/>
                                  </p:stCondLst>
                                  <p:childTnLst>
                                    <p:set>
                                      <p:cBhvr>
                                        <p:cTn id="30" dur="1" fill="hold">
                                          <p:stCondLst>
                                            <p:cond delay="0"/>
                                          </p:stCondLst>
                                        </p:cTn>
                                        <p:tgtEl>
                                          <p:spTgt spid="37"/>
                                        </p:tgtEl>
                                        <p:attrNameLst>
                                          <p:attrName>style.visibility</p:attrName>
                                        </p:attrNameLst>
                                      </p:cBhvr>
                                      <p:to>
                                        <p:strVal val="visible"/>
                                      </p:to>
                                    </p:set>
                                    <p:anim calcmode="lin" valueType="num">
                                      <p:cBhvr additive="base">
                                        <p:cTn id="31" dur="400" fill="hold"/>
                                        <p:tgtEl>
                                          <p:spTgt spid="37"/>
                                        </p:tgtEl>
                                        <p:attrNameLst>
                                          <p:attrName>ppt_x</p:attrName>
                                        </p:attrNameLst>
                                      </p:cBhvr>
                                      <p:tavLst>
                                        <p:tav tm="0">
                                          <p:val>
                                            <p:strVal val="0-#ppt_w/2"/>
                                          </p:val>
                                        </p:tav>
                                        <p:tav tm="100000">
                                          <p:val>
                                            <p:strVal val="#ppt_x"/>
                                          </p:val>
                                        </p:tav>
                                      </p:tavLst>
                                    </p:anim>
                                    <p:anim calcmode="lin" valueType="num">
                                      <p:cBhvr additive="base">
                                        <p:cTn id="32" dur="400" fill="hold"/>
                                        <p:tgtEl>
                                          <p:spTgt spid="37"/>
                                        </p:tgtEl>
                                        <p:attrNameLst>
                                          <p:attrName>ppt_y</p:attrName>
                                        </p:attrNameLst>
                                      </p:cBhvr>
                                      <p:tavLst>
                                        <p:tav tm="0">
                                          <p:val>
                                            <p:strVal val="0-#ppt_h/2"/>
                                          </p:val>
                                        </p:tav>
                                        <p:tav tm="100000">
                                          <p:val>
                                            <p:strVal val="#ppt_y"/>
                                          </p:val>
                                        </p:tav>
                                      </p:tavLst>
                                    </p:anim>
                                  </p:childTnLst>
                                </p:cTn>
                              </p:par>
                              <p:par>
                                <p:cTn id="33" presetID="10" presetClass="entr" presetSubtype="0" fill="hold" grpId="0" nodeType="withEffect">
                                  <p:stCondLst>
                                    <p:cond delay="300"/>
                                  </p:stCondLst>
                                  <p:childTnLst>
                                    <p:set>
                                      <p:cBhvr>
                                        <p:cTn id="34" dur="1" fill="hold">
                                          <p:stCondLst>
                                            <p:cond delay="0"/>
                                          </p:stCondLst>
                                        </p:cTn>
                                        <p:tgtEl>
                                          <p:spTgt spid="44"/>
                                        </p:tgtEl>
                                        <p:attrNameLst>
                                          <p:attrName>style.visibility</p:attrName>
                                        </p:attrNameLst>
                                      </p:cBhvr>
                                      <p:to>
                                        <p:strVal val="visible"/>
                                      </p:to>
                                    </p:set>
                                    <p:animEffect transition="in" filter="fade">
                                      <p:cBhvr>
                                        <p:cTn id="35" dur="400"/>
                                        <p:tgtEl>
                                          <p:spTgt spid="44"/>
                                        </p:tgtEl>
                                      </p:cBhvr>
                                    </p:animEffect>
                                  </p:childTnLst>
                                </p:cTn>
                              </p:par>
                              <p:par>
                                <p:cTn id="36" presetID="2" presetClass="entr" presetSubtype="6" decel="100000" fill="hold" grpId="1" nodeType="withEffect">
                                  <p:stCondLst>
                                    <p:cond delay="300"/>
                                  </p:stCondLst>
                                  <p:childTnLst>
                                    <p:set>
                                      <p:cBhvr>
                                        <p:cTn id="37" dur="1" fill="hold">
                                          <p:stCondLst>
                                            <p:cond delay="0"/>
                                          </p:stCondLst>
                                        </p:cTn>
                                        <p:tgtEl>
                                          <p:spTgt spid="44"/>
                                        </p:tgtEl>
                                        <p:attrNameLst>
                                          <p:attrName>style.visibility</p:attrName>
                                        </p:attrNameLst>
                                      </p:cBhvr>
                                      <p:to>
                                        <p:strVal val="visible"/>
                                      </p:to>
                                    </p:set>
                                    <p:anim calcmode="lin" valueType="num">
                                      <p:cBhvr additive="base">
                                        <p:cTn id="38" dur="400" fill="hold"/>
                                        <p:tgtEl>
                                          <p:spTgt spid="44"/>
                                        </p:tgtEl>
                                        <p:attrNameLst>
                                          <p:attrName>ppt_x</p:attrName>
                                        </p:attrNameLst>
                                      </p:cBhvr>
                                      <p:tavLst>
                                        <p:tav tm="0">
                                          <p:val>
                                            <p:strVal val="1+#ppt_w/2"/>
                                          </p:val>
                                        </p:tav>
                                        <p:tav tm="100000">
                                          <p:val>
                                            <p:strVal val="#ppt_x"/>
                                          </p:val>
                                        </p:tav>
                                      </p:tavLst>
                                    </p:anim>
                                    <p:anim calcmode="lin" valueType="num">
                                      <p:cBhvr additive="base">
                                        <p:cTn id="39" dur="400" fill="hold"/>
                                        <p:tgtEl>
                                          <p:spTgt spid="44"/>
                                        </p:tgtEl>
                                        <p:attrNameLst>
                                          <p:attrName>ppt_y</p:attrName>
                                        </p:attrNameLst>
                                      </p:cBhvr>
                                      <p:tavLst>
                                        <p:tav tm="0">
                                          <p:val>
                                            <p:strVal val="1+#ppt_h/2"/>
                                          </p:val>
                                        </p:tav>
                                        <p:tav tm="100000">
                                          <p:val>
                                            <p:strVal val="#ppt_y"/>
                                          </p:val>
                                        </p:tav>
                                      </p:tavLst>
                                    </p:anim>
                                  </p:childTnLst>
                                </p:cTn>
                              </p:par>
                              <p:par>
                                <p:cTn id="40" presetID="10" presetClass="entr" presetSubtype="0" fill="hold" grpId="0" nodeType="withEffect">
                                  <p:stCondLst>
                                    <p:cond delay="40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400"/>
                                        <p:tgtEl>
                                          <p:spTgt spid="45"/>
                                        </p:tgtEl>
                                      </p:cBhvr>
                                    </p:animEffect>
                                  </p:childTnLst>
                                </p:cTn>
                              </p:par>
                              <p:par>
                                <p:cTn id="43" presetID="2" presetClass="entr" presetSubtype="6" decel="100000" fill="hold" grpId="1" nodeType="withEffect">
                                  <p:stCondLst>
                                    <p:cond delay="40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400" fill="hold"/>
                                        <p:tgtEl>
                                          <p:spTgt spid="45"/>
                                        </p:tgtEl>
                                        <p:attrNameLst>
                                          <p:attrName>ppt_x</p:attrName>
                                        </p:attrNameLst>
                                      </p:cBhvr>
                                      <p:tavLst>
                                        <p:tav tm="0">
                                          <p:val>
                                            <p:strVal val="1+#ppt_w/2"/>
                                          </p:val>
                                        </p:tav>
                                        <p:tav tm="100000">
                                          <p:val>
                                            <p:strVal val="#ppt_x"/>
                                          </p:val>
                                        </p:tav>
                                      </p:tavLst>
                                    </p:anim>
                                    <p:anim calcmode="lin" valueType="num">
                                      <p:cBhvr additive="base">
                                        <p:cTn id="46" dur="400" fill="hold"/>
                                        <p:tgtEl>
                                          <p:spTgt spid="45"/>
                                        </p:tgtEl>
                                        <p:attrNameLst>
                                          <p:attrName>ppt_y</p:attrName>
                                        </p:attrNameLst>
                                      </p:cBhvr>
                                      <p:tavLst>
                                        <p:tav tm="0">
                                          <p:val>
                                            <p:strVal val="1+#ppt_h/2"/>
                                          </p:val>
                                        </p:tav>
                                        <p:tav tm="100000">
                                          <p:val>
                                            <p:strVal val="#ppt_y"/>
                                          </p:val>
                                        </p:tav>
                                      </p:tavLst>
                                    </p:anim>
                                  </p:childTnLst>
                                </p:cTn>
                              </p:par>
                              <p:par>
                                <p:cTn id="47" presetID="10" presetClass="entr" presetSubtype="0" fill="hold" grpId="0" nodeType="withEffect">
                                  <p:stCondLst>
                                    <p:cond delay="600"/>
                                  </p:stCondLst>
                                  <p:childTnLst>
                                    <p:set>
                                      <p:cBhvr>
                                        <p:cTn id="48" dur="1" fill="hold">
                                          <p:stCondLst>
                                            <p:cond delay="0"/>
                                          </p:stCondLst>
                                        </p:cTn>
                                        <p:tgtEl>
                                          <p:spTgt spid="43"/>
                                        </p:tgtEl>
                                        <p:attrNameLst>
                                          <p:attrName>style.visibility</p:attrName>
                                        </p:attrNameLst>
                                      </p:cBhvr>
                                      <p:to>
                                        <p:strVal val="visible"/>
                                      </p:to>
                                    </p:set>
                                    <p:animEffect transition="in" filter="fade">
                                      <p:cBhvr>
                                        <p:cTn id="49" dur="400"/>
                                        <p:tgtEl>
                                          <p:spTgt spid="43"/>
                                        </p:tgtEl>
                                      </p:cBhvr>
                                    </p:animEffect>
                                  </p:childTnLst>
                                </p:cTn>
                              </p:par>
                              <p:par>
                                <p:cTn id="50" presetID="2" presetClass="entr" presetSubtype="6" decel="100000" fill="hold" grpId="1" nodeType="withEffect">
                                  <p:stCondLst>
                                    <p:cond delay="600"/>
                                  </p:stCondLst>
                                  <p:childTnLst>
                                    <p:set>
                                      <p:cBhvr>
                                        <p:cTn id="51" dur="1" fill="hold">
                                          <p:stCondLst>
                                            <p:cond delay="0"/>
                                          </p:stCondLst>
                                        </p:cTn>
                                        <p:tgtEl>
                                          <p:spTgt spid="43"/>
                                        </p:tgtEl>
                                        <p:attrNameLst>
                                          <p:attrName>style.visibility</p:attrName>
                                        </p:attrNameLst>
                                      </p:cBhvr>
                                      <p:to>
                                        <p:strVal val="visible"/>
                                      </p:to>
                                    </p:set>
                                    <p:anim calcmode="lin" valueType="num">
                                      <p:cBhvr additive="base">
                                        <p:cTn id="52" dur="400" fill="hold"/>
                                        <p:tgtEl>
                                          <p:spTgt spid="43"/>
                                        </p:tgtEl>
                                        <p:attrNameLst>
                                          <p:attrName>ppt_x</p:attrName>
                                        </p:attrNameLst>
                                      </p:cBhvr>
                                      <p:tavLst>
                                        <p:tav tm="0">
                                          <p:val>
                                            <p:strVal val="1+#ppt_w/2"/>
                                          </p:val>
                                        </p:tav>
                                        <p:tav tm="100000">
                                          <p:val>
                                            <p:strVal val="#ppt_x"/>
                                          </p:val>
                                        </p:tav>
                                      </p:tavLst>
                                    </p:anim>
                                    <p:anim calcmode="lin" valueType="num">
                                      <p:cBhvr additive="base">
                                        <p:cTn id="53" dur="400" fill="hold"/>
                                        <p:tgtEl>
                                          <p:spTgt spid="43"/>
                                        </p:tgtEl>
                                        <p:attrNameLst>
                                          <p:attrName>ppt_y</p:attrName>
                                        </p:attrNameLst>
                                      </p:cBhvr>
                                      <p:tavLst>
                                        <p:tav tm="0">
                                          <p:val>
                                            <p:strVal val="1+#ppt_h/2"/>
                                          </p:val>
                                        </p:tav>
                                        <p:tav tm="100000">
                                          <p:val>
                                            <p:strVal val="#ppt_y"/>
                                          </p:val>
                                        </p:tav>
                                      </p:tavLst>
                                    </p:anim>
                                  </p:childTnLst>
                                </p:cTn>
                              </p:par>
                              <p:par>
                                <p:cTn id="54" presetID="10" presetClass="entr" presetSubtype="0" fill="hold" grpId="0" nodeType="withEffect">
                                  <p:stCondLst>
                                    <p:cond delay="900"/>
                                  </p:stCondLst>
                                  <p:childTnLst>
                                    <p:set>
                                      <p:cBhvr>
                                        <p:cTn id="55" dur="1" fill="hold">
                                          <p:stCondLst>
                                            <p:cond delay="0"/>
                                          </p:stCondLst>
                                        </p:cTn>
                                        <p:tgtEl>
                                          <p:spTgt spid="46"/>
                                        </p:tgtEl>
                                        <p:attrNameLst>
                                          <p:attrName>style.visibility</p:attrName>
                                        </p:attrNameLst>
                                      </p:cBhvr>
                                      <p:to>
                                        <p:strVal val="visible"/>
                                      </p:to>
                                    </p:set>
                                    <p:animEffect transition="in" filter="fade">
                                      <p:cBhvr>
                                        <p:cTn id="56" dur="500"/>
                                        <p:tgtEl>
                                          <p:spTgt spid="46"/>
                                        </p:tgtEl>
                                      </p:cBhvr>
                                    </p:animEffect>
                                  </p:childTnLst>
                                </p:cTn>
                              </p:par>
                              <p:par>
                                <p:cTn id="57" presetID="10" presetClass="entr" presetSubtype="0" fill="hold" grpId="0" nodeType="withEffect">
                                  <p:stCondLst>
                                    <p:cond delay="90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2" presetClass="entr" presetSubtype="1" decel="100000" fill="hold" grpId="0" nodeType="withEffect">
                                  <p:stCondLst>
                                    <p:cond delay="1250"/>
                                  </p:stCondLst>
                                  <p:childTnLst>
                                    <p:set>
                                      <p:cBhvr>
                                        <p:cTn id="61" dur="1" fill="hold">
                                          <p:stCondLst>
                                            <p:cond delay="0"/>
                                          </p:stCondLst>
                                        </p:cTn>
                                        <p:tgtEl>
                                          <p:spTgt spid="3"/>
                                        </p:tgtEl>
                                        <p:attrNameLst>
                                          <p:attrName>style.visibility</p:attrName>
                                        </p:attrNameLst>
                                      </p:cBhvr>
                                      <p:to>
                                        <p:strVal val="visible"/>
                                      </p:to>
                                    </p:set>
                                    <p:anim calcmode="lin" valueType="num">
                                      <p:cBhvr additive="base">
                                        <p:cTn id="62" dur="500" fill="hold"/>
                                        <p:tgtEl>
                                          <p:spTgt spid="3"/>
                                        </p:tgtEl>
                                        <p:attrNameLst>
                                          <p:attrName>ppt_x</p:attrName>
                                        </p:attrNameLst>
                                      </p:cBhvr>
                                      <p:tavLst>
                                        <p:tav tm="0">
                                          <p:val>
                                            <p:strVal val="#ppt_x"/>
                                          </p:val>
                                        </p:tav>
                                        <p:tav tm="100000">
                                          <p:val>
                                            <p:strVal val="#ppt_x"/>
                                          </p:val>
                                        </p:tav>
                                      </p:tavLst>
                                    </p:anim>
                                    <p:anim calcmode="lin" valueType="num">
                                      <p:cBhvr additive="base">
                                        <p:cTn id="63" dur="500" fill="hold"/>
                                        <p:tgtEl>
                                          <p:spTgt spid="3"/>
                                        </p:tgtEl>
                                        <p:attrNameLst>
                                          <p:attrName>ppt_y</p:attrName>
                                        </p:attrNameLst>
                                      </p:cBhvr>
                                      <p:tavLst>
                                        <p:tav tm="0">
                                          <p:val>
                                            <p:strVal val="0-#ppt_h/2"/>
                                          </p:val>
                                        </p:tav>
                                        <p:tav tm="100000">
                                          <p:val>
                                            <p:strVal val="#ppt_y"/>
                                          </p:val>
                                        </p:tav>
                                      </p:tavLst>
                                    </p:anim>
                                  </p:childTnLst>
                                </p:cTn>
                              </p:par>
                            </p:childTnLst>
                          </p:cTn>
                        </p:par>
                        <p:par>
                          <p:cTn id="64" fill="hold">
                            <p:stCondLst>
                              <p:cond delay="1750"/>
                            </p:stCondLst>
                            <p:childTnLst>
                              <p:par>
                                <p:cTn id="65" presetID="2" presetClass="entr" presetSubtype="2" decel="100000" fill="hold" grpId="0" nodeType="afterEffect">
                                  <p:stCondLst>
                                    <p:cond delay="0"/>
                                  </p:stCondLst>
                                  <p:childTnLst>
                                    <p:set>
                                      <p:cBhvr>
                                        <p:cTn id="66" dur="1" fill="hold">
                                          <p:stCondLst>
                                            <p:cond delay="0"/>
                                          </p:stCondLst>
                                        </p:cTn>
                                        <p:tgtEl>
                                          <p:spTgt spid="14"/>
                                        </p:tgtEl>
                                        <p:attrNameLst>
                                          <p:attrName>style.visibility</p:attrName>
                                        </p:attrNameLst>
                                      </p:cBhvr>
                                      <p:to>
                                        <p:strVal val="visible"/>
                                      </p:to>
                                    </p:set>
                                    <p:anim calcmode="lin" valueType="num">
                                      <p:cBhvr additive="base">
                                        <p:cTn id="67" dur="500" fill="hold"/>
                                        <p:tgtEl>
                                          <p:spTgt spid="14"/>
                                        </p:tgtEl>
                                        <p:attrNameLst>
                                          <p:attrName>ppt_x</p:attrName>
                                        </p:attrNameLst>
                                      </p:cBhvr>
                                      <p:tavLst>
                                        <p:tav tm="0">
                                          <p:val>
                                            <p:strVal val="1+#ppt_w/2"/>
                                          </p:val>
                                        </p:tav>
                                        <p:tav tm="100000">
                                          <p:val>
                                            <p:strVal val="#ppt_x"/>
                                          </p:val>
                                        </p:tav>
                                      </p:tavLst>
                                    </p:anim>
                                    <p:anim calcmode="lin" valueType="num">
                                      <p:cBhvr additive="base">
                                        <p:cTn id="68" dur="500" fill="hold"/>
                                        <p:tgtEl>
                                          <p:spTgt spid="14"/>
                                        </p:tgtEl>
                                        <p:attrNameLst>
                                          <p:attrName>ppt_y</p:attrName>
                                        </p:attrNameLst>
                                      </p:cBhvr>
                                      <p:tavLst>
                                        <p:tav tm="0">
                                          <p:val>
                                            <p:strVal val="#ppt_y"/>
                                          </p:val>
                                        </p:tav>
                                        <p:tav tm="100000">
                                          <p:val>
                                            <p:strVal val="#ppt_y"/>
                                          </p:val>
                                        </p:tav>
                                      </p:tavLst>
                                    </p:anim>
                                  </p:childTnLst>
                                </p:cTn>
                              </p:par>
                              <p:par>
                                <p:cTn id="69" presetID="22" presetClass="entr" presetSubtype="8"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left)">
                                      <p:cBhvr>
                                        <p:cTn id="71" dur="500"/>
                                        <p:tgtEl>
                                          <p:spTgt spid="13">
                                            <p:txEl>
                                              <p:pRg st="0" end="0"/>
                                            </p:txEl>
                                          </p:spTgt>
                                        </p:tgtEl>
                                      </p:cBhvr>
                                    </p:animEffect>
                                  </p:childTnLst>
                                </p:cTn>
                              </p:par>
                            </p:childTnLst>
                          </p:cTn>
                        </p:par>
                        <p:par>
                          <p:cTn id="72" fill="hold">
                            <p:stCondLst>
                              <p:cond delay="2250"/>
                            </p:stCondLst>
                            <p:childTnLst>
                              <p:par>
                                <p:cTn id="73" presetID="16" presetClass="entr" presetSubtype="37" fill="hold" grpId="0" nodeType="afterEffect">
                                  <p:stCondLst>
                                    <p:cond delay="0"/>
                                  </p:stCondLst>
                                  <p:childTnLst>
                                    <p:set>
                                      <p:cBhvr>
                                        <p:cTn id="74" dur="1" fill="hold">
                                          <p:stCondLst>
                                            <p:cond delay="0"/>
                                          </p:stCondLst>
                                        </p:cTn>
                                        <p:tgtEl>
                                          <p:spTgt spid="26"/>
                                        </p:tgtEl>
                                        <p:attrNameLst>
                                          <p:attrName>style.visibility</p:attrName>
                                        </p:attrNameLst>
                                      </p:cBhvr>
                                      <p:to>
                                        <p:strVal val="visible"/>
                                      </p:to>
                                    </p:set>
                                    <p:animEffect transition="in" filter="barn(outVertical)">
                                      <p:cBhvr>
                                        <p:cTn id="75" dur="500"/>
                                        <p:tgtEl>
                                          <p:spTgt spid="26"/>
                                        </p:tgtEl>
                                      </p:cBhvr>
                                    </p:animEffect>
                                  </p:childTnLst>
                                </p:cTn>
                              </p:par>
                            </p:childTnLst>
                          </p:cTn>
                        </p:par>
                        <p:par>
                          <p:cTn id="76" fill="hold">
                            <p:stCondLst>
                              <p:cond delay="2750"/>
                            </p:stCondLst>
                            <p:childTnLst>
                              <p:par>
                                <p:cTn id="77" presetID="2" presetClass="entr" presetSubtype="4" decel="100000" fill="hold" grpId="0" nodeType="afterEffect">
                                  <p:stCondLst>
                                    <p:cond delay="0"/>
                                  </p:stCondLst>
                                  <p:childTnLst>
                                    <p:set>
                                      <p:cBhvr>
                                        <p:cTn id="78" dur="1" fill="hold">
                                          <p:stCondLst>
                                            <p:cond delay="0"/>
                                          </p:stCondLst>
                                        </p:cTn>
                                        <p:tgtEl>
                                          <p:spTgt spid="15"/>
                                        </p:tgtEl>
                                        <p:attrNameLst>
                                          <p:attrName>style.visibility</p:attrName>
                                        </p:attrNameLst>
                                      </p:cBhvr>
                                      <p:to>
                                        <p:strVal val="visible"/>
                                      </p:to>
                                    </p:set>
                                    <p:anim calcmode="lin" valueType="num">
                                      <p:cBhvr additive="base">
                                        <p:cTn id="79" dur="1000" fill="hold"/>
                                        <p:tgtEl>
                                          <p:spTgt spid="15"/>
                                        </p:tgtEl>
                                        <p:attrNameLst>
                                          <p:attrName>ppt_x</p:attrName>
                                        </p:attrNameLst>
                                      </p:cBhvr>
                                      <p:tavLst>
                                        <p:tav tm="0">
                                          <p:val>
                                            <p:strVal val="#ppt_x"/>
                                          </p:val>
                                        </p:tav>
                                        <p:tav tm="100000">
                                          <p:val>
                                            <p:strVal val="#ppt_x"/>
                                          </p:val>
                                        </p:tav>
                                      </p:tavLst>
                                    </p:anim>
                                    <p:anim calcmode="lin" valueType="num">
                                      <p:cBhvr additive="base">
                                        <p:cTn id="80" dur="1000" fill="hold"/>
                                        <p:tgtEl>
                                          <p:spTgt spid="15"/>
                                        </p:tgtEl>
                                        <p:attrNameLst>
                                          <p:attrName>ppt_y</p:attrName>
                                        </p:attrNameLst>
                                      </p:cBhvr>
                                      <p:tavLst>
                                        <p:tav tm="0">
                                          <p:val>
                                            <p:strVal val="1+#ppt_h/2"/>
                                          </p:val>
                                        </p:tav>
                                        <p:tav tm="100000">
                                          <p:val>
                                            <p:strVal val="#ppt_y"/>
                                          </p:val>
                                        </p:tav>
                                      </p:tavLst>
                                    </p:anim>
                                  </p:childTnLst>
                                </p:cTn>
                              </p:par>
                              <p:par>
                                <p:cTn id="81" presetID="2" presetClass="entr" presetSubtype="4" decel="10000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 calcmode="lin" valueType="num">
                                      <p:cBhvr additive="base">
                                        <p:cTn id="83" dur="1000" fill="hold"/>
                                        <p:tgtEl>
                                          <p:spTgt spid="16"/>
                                        </p:tgtEl>
                                        <p:attrNameLst>
                                          <p:attrName>ppt_x</p:attrName>
                                        </p:attrNameLst>
                                      </p:cBhvr>
                                      <p:tavLst>
                                        <p:tav tm="0">
                                          <p:val>
                                            <p:strVal val="#ppt_x"/>
                                          </p:val>
                                        </p:tav>
                                        <p:tav tm="100000">
                                          <p:val>
                                            <p:strVal val="#ppt_x"/>
                                          </p:val>
                                        </p:tav>
                                      </p:tavLst>
                                    </p:anim>
                                    <p:anim calcmode="lin" valueType="num">
                                      <p:cBhvr additive="base">
                                        <p:cTn id="84" dur="1000" fill="hold"/>
                                        <p:tgtEl>
                                          <p:spTgt spid="16"/>
                                        </p:tgtEl>
                                        <p:attrNameLst>
                                          <p:attrName>ppt_y</p:attrName>
                                        </p:attrNameLst>
                                      </p:cBhvr>
                                      <p:tavLst>
                                        <p:tav tm="0">
                                          <p:val>
                                            <p:strVal val="1+#ppt_h/2"/>
                                          </p:val>
                                        </p:tav>
                                        <p:tav tm="100000">
                                          <p:val>
                                            <p:strVal val="#ppt_y"/>
                                          </p:val>
                                        </p:tav>
                                      </p:tavLst>
                                    </p:anim>
                                  </p:childTnLst>
                                </p:cTn>
                              </p:par>
                              <p:par>
                                <p:cTn id="85" presetID="2" presetClass="entr" presetSubtype="4" decel="100000" fill="hold" grpId="0"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1000" fill="hold"/>
                                        <p:tgtEl>
                                          <p:spTgt spid="17"/>
                                        </p:tgtEl>
                                        <p:attrNameLst>
                                          <p:attrName>ppt_x</p:attrName>
                                        </p:attrNameLst>
                                      </p:cBhvr>
                                      <p:tavLst>
                                        <p:tav tm="0">
                                          <p:val>
                                            <p:strVal val="#ppt_x"/>
                                          </p:val>
                                        </p:tav>
                                        <p:tav tm="100000">
                                          <p:val>
                                            <p:strVal val="#ppt_x"/>
                                          </p:val>
                                        </p:tav>
                                      </p:tavLst>
                                    </p:anim>
                                    <p:anim calcmode="lin" valueType="num">
                                      <p:cBhvr additive="base">
                                        <p:cTn id="88" dur="10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decel="100000" fill="hold" nodeType="withEffect">
                                  <p:stCondLst>
                                    <p:cond delay="0"/>
                                  </p:stCondLst>
                                  <p:childTnLst>
                                    <p:set>
                                      <p:cBhvr>
                                        <p:cTn id="90" dur="1" fill="hold">
                                          <p:stCondLst>
                                            <p:cond delay="0"/>
                                          </p:stCondLst>
                                        </p:cTn>
                                        <p:tgtEl>
                                          <p:spTgt spid="18"/>
                                        </p:tgtEl>
                                        <p:attrNameLst>
                                          <p:attrName>style.visibility</p:attrName>
                                        </p:attrNameLst>
                                      </p:cBhvr>
                                      <p:to>
                                        <p:strVal val="visible"/>
                                      </p:to>
                                    </p:set>
                                    <p:anim calcmode="lin" valueType="num">
                                      <p:cBhvr additive="base">
                                        <p:cTn id="91" dur="1000" fill="hold"/>
                                        <p:tgtEl>
                                          <p:spTgt spid="18"/>
                                        </p:tgtEl>
                                        <p:attrNameLst>
                                          <p:attrName>ppt_x</p:attrName>
                                        </p:attrNameLst>
                                      </p:cBhvr>
                                      <p:tavLst>
                                        <p:tav tm="0">
                                          <p:val>
                                            <p:strVal val="#ppt_x"/>
                                          </p:val>
                                        </p:tav>
                                        <p:tav tm="100000">
                                          <p:val>
                                            <p:strVal val="#ppt_x"/>
                                          </p:val>
                                        </p:tav>
                                      </p:tavLst>
                                    </p:anim>
                                    <p:anim calcmode="lin" valueType="num">
                                      <p:cBhvr additive="base">
                                        <p:cTn id="92" dur="1000" fill="hold"/>
                                        <p:tgtEl>
                                          <p:spTgt spid="18"/>
                                        </p:tgtEl>
                                        <p:attrNameLst>
                                          <p:attrName>ppt_y</p:attrName>
                                        </p:attrNameLst>
                                      </p:cBhvr>
                                      <p:tavLst>
                                        <p:tav tm="0">
                                          <p:val>
                                            <p:strVal val="1+#ppt_h/2"/>
                                          </p:val>
                                        </p:tav>
                                        <p:tav tm="100000">
                                          <p:val>
                                            <p:strVal val="#ppt_y"/>
                                          </p:val>
                                        </p:tav>
                                      </p:tavLst>
                                    </p:anim>
                                  </p:childTnLst>
                                </p:cTn>
                              </p:par>
                              <p:par>
                                <p:cTn id="93" presetID="2" presetClass="entr" presetSubtype="4" decel="100000" fill="hold" nodeType="withEffect">
                                  <p:stCondLst>
                                    <p:cond delay="0"/>
                                  </p:stCondLst>
                                  <p:childTnLst>
                                    <p:set>
                                      <p:cBhvr>
                                        <p:cTn id="94" dur="1" fill="hold">
                                          <p:stCondLst>
                                            <p:cond delay="0"/>
                                          </p:stCondLst>
                                        </p:cTn>
                                        <p:tgtEl>
                                          <p:spTgt spid="22"/>
                                        </p:tgtEl>
                                        <p:attrNameLst>
                                          <p:attrName>style.visibility</p:attrName>
                                        </p:attrNameLst>
                                      </p:cBhvr>
                                      <p:to>
                                        <p:strVal val="visible"/>
                                      </p:to>
                                    </p:set>
                                    <p:anim calcmode="lin" valueType="num">
                                      <p:cBhvr additive="base">
                                        <p:cTn id="95" dur="1000" fill="hold"/>
                                        <p:tgtEl>
                                          <p:spTgt spid="22"/>
                                        </p:tgtEl>
                                        <p:attrNameLst>
                                          <p:attrName>ppt_x</p:attrName>
                                        </p:attrNameLst>
                                      </p:cBhvr>
                                      <p:tavLst>
                                        <p:tav tm="0">
                                          <p:val>
                                            <p:strVal val="#ppt_x"/>
                                          </p:val>
                                        </p:tav>
                                        <p:tav tm="100000">
                                          <p:val>
                                            <p:strVal val="#ppt_x"/>
                                          </p:val>
                                        </p:tav>
                                      </p:tavLst>
                                    </p:anim>
                                    <p:anim calcmode="lin" valueType="num">
                                      <p:cBhvr additive="base">
                                        <p:cTn id="96" dur="1000" fill="hold"/>
                                        <p:tgtEl>
                                          <p:spTgt spid="22"/>
                                        </p:tgtEl>
                                        <p:attrNameLst>
                                          <p:attrName>ppt_y</p:attrName>
                                        </p:attrNameLst>
                                      </p:cBhvr>
                                      <p:tavLst>
                                        <p:tav tm="0">
                                          <p:val>
                                            <p:strVal val="1+#ppt_h/2"/>
                                          </p:val>
                                        </p:tav>
                                        <p:tav tm="100000">
                                          <p:val>
                                            <p:strVal val="#ppt_y"/>
                                          </p:val>
                                        </p:tav>
                                      </p:tavLst>
                                    </p:anim>
                                  </p:childTnLst>
                                </p:cTn>
                              </p:par>
                              <p:par>
                                <p:cTn id="97" presetID="10" presetClass="entr" presetSubtype="0" fill="hold" grpId="1" nodeType="withEffect">
                                  <p:stCondLst>
                                    <p:cond delay="0"/>
                                  </p:stCondLst>
                                  <p:childTnLst>
                                    <p:set>
                                      <p:cBhvr>
                                        <p:cTn id="98" dur="1" fill="hold">
                                          <p:stCondLst>
                                            <p:cond delay="0"/>
                                          </p:stCondLst>
                                        </p:cTn>
                                        <p:tgtEl>
                                          <p:spTgt spid="15"/>
                                        </p:tgtEl>
                                        <p:attrNameLst>
                                          <p:attrName>style.visibility</p:attrName>
                                        </p:attrNameLst>
                                      </p:cBhvr>
                                      <p:to>
                                        <p:strVal val="visible"/>
                                      </p:to>
                                    </p:set>
                                    <p:animEffect transition="in" filter="fade">
                                      <p:cBhvr>
                                        <p:cTn id="99" dur="1000"/>
                                        <p:tgtEl>
                                          <p:spTgt spid="15"/>
                                        </p:tgtEl>
                                      </p:cBhvr>
                                    </p:animEffect>
                                  </p:childTnLst>
                                </p:cTn>
                              </p:par>
                              <p:par>
                                <p:cTn id="100" presetID="10" presetClass="entr" presetSubtype="0" fill="hold" grpId="1" nodeType="withEffect">
                                  <p:stCondLst>
                                    <p:cond delay="0"/>
                                  </p:stCondLst>
                                  <p:childTnLst>
                                    <p:set>
                                      <p:cBhvr>
                                        <p:cTn id="101" dur="1" fill="hold">
                                          <p:stCondLst>
                                            <p:cond delay="0"/>
                                          </p:stCondLst>
                                        </p:cTn>
                                        <p:tgtEl>
                                          <p:spTgt spid="16"/>
                                        </p:tgtEl>
                                        <p:attrNameLst>
                                          <p:attrName>style.visibility</p:attrName>
                                        </p:attrNameLst>
                                      </p:cBhvr>
                                      <p:to>
                                        <p:strVal val="visible"/>
                                      </p:to>
                                    </p:set>
                                    <p:animEffect transition="in" filter="fade">
                                      <p:cBhvr>
                                        <p:cTn id="102" dur="1000"/>
                                        <p:tgtEl>
                                          <p:spTgt spid="16"/>
                                        </p:tgtEl>
                                      </p:cBhvr>
                                    </p:animEffect>
                                  </p:childTnLst>
                                </p:cTn>
                              </p:par>
                              <p:par>
                                <p:cTn id="103" presetID="10" presetClass="entr" presetSubtype="0" fill="hold" grpId="1" nodeType="withEffect">
                                  <p:stCondLst>
                                    <p:cond delay="0"/>
                                  </p:stCondLst>
                                  <p:childTnLst>
                                    <p:set>
                                      <p:cBhvr>
                                        <p:cTn id="104" dur="1" fill="hold">
                                          <p:stCondLst>
                                            <p:cond delay="0"/>
                                          </p:stCondLst>
                                        </p:cTn>
                                        <p:tgtEl>
                                          <p:spTgt spid="17"/>
                                        </p:tgtEl>
                                        <p:attrNameLst>
                                          <p:attrName>style.visibility</p:attrName>
                                        </p:attrNameLst>
                                      </p:cBhvr>
                                      <p:to>
                                        <p:strVal val="visible"/>
                                      </p:to>
                                    </p:set>
                                    <p:animEffect transition="in" filter="fade">
                                      <p:cBhvr>
                                        <p:cTn id="105" dur="1000"/>
                                        <p:tgtEl>
                                          <p:spTgt spid="17"/>
                                        </p:tgtEl>
                                      </p:cBhvr>
                                    </p:animEffect>
                                  </p:childTnLst>
                                </p:cTn>
                              </p:par>
                              <p:par>
                                <p:cTn id="106" presetID="10" presetClass="entr" presetSubtype="0" fill="hold" nodeType="withEffect">
                                  <p:stCondLst>
                                    <p:cond delay="0"/>
                                  </p:stCondLst>
                                  <p:childTnLst>
                                    <p:set>
                                      <p:cBhvr>
                                        <p:cTn id="107" dur="1" fill="hold">
                                          <p:stCondLst>
                                            <p:cond delay="0"/>
                                          </p:stCondLst>
                                        </p:cTn>
                                        <p:tgtEl>
                                          <p:spTgt spid="18"/>
                                        </p:tgtEl>
                                        <p:attrNameLst>
                                          <p:attrName>style.visibility</p:attrName>
                                        </p:attrNameLst>
                                      </p:cBhvr>
                                      <p:to>
                                        <p:strVal val="visible"/>
                                      </p:to>
                                    </p:set>
                                    <p:animEffect transition="in" filter="fade">
                                      <p:cBhvr>
                                        <p:cTn id="108" dur="1000"/>
                                        <p:tgtEl>
                                          <p:spTgt spid="18"/>
                                        </p:tgtEl>
                                      </p:cBhvr>
                                    </p:animEffect>
                                  </p:childTnLst>
                                </p:cTn>
                              </p:par>
                              <p:par>
                                <p:cTn id="109" presetID="10" presetClass="entr" presetSubtype="0" fill="hold" nodeType="withEffect">
                                  <p:stCondLst>
                                    <p:cond delay="0"/>
                                  </p:stCondLst>
                                  <p:childTnLst>
                                    <p:set>
                                      <p:cBhvr>
                                        <p:cTn id="110" dur="1" fill="hold">
                                          <p:stCondLst>
                                            <p:cond delay="0"/>
                                          </p:stCondLst>
                                        </p:cTn>
                                        <p:tgtEl>
                                          <p:spTgt spid="22"/>
                                        </p:tgtEl>
                                        <p:attrNameLst>
                                          <p:attrName>style.visibility</p:attrName>
                                        </p:attrNameLst>
                                      </p:cBhvr>
                                      <p:to>
                                        <p:strVal val="visible"/>
                                      </p:to>
                                    </p:set>
                                    <p:animEffect transition="in" filter="fade">
                                      <p:cBhvr>
                                        <p:cTn id="111" dur="1000"/>
                                        <p:tgtEl>
                                          <p:spTgt spid="22"/>
                                        </p:tgtEl>
                                      </p:cBhvr>
                                    </p:animEffect>
                                  </p:childTnLst>
                                </p:cTn>
                              </p:par>
                            </p:childTnLst>
                          </p:cTn>
                        </p:par>
                        <p:par>
                          <p:cTn id="112" fill="hold">
                            <p:stCondLst>
                              <p:cond delay="3750"/>
                            </p:stCondLst>
                            <p:childTnLst>
                              <p:par>
                                <p:cTn id="113" presetID="22" presetClass="entr" presetSubtype="8" fill="hold" grpId="0"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wipe(left)">
                                      <p:cBhvr>
                                        <p:cTn id="115" dur="500"/>
                                        <p:tgtEl>
                                          <p:spTgt spid="38"/>
                                        </p:tgtEl>
                                      </p:cBhvr>
                                    </p:animEffect>
                                  </p:childTnLst>
                                </p:cTn>
                              </p:par>
                            </p:childTnLst>
                          </p:cTn>
                        </p:par>
                        <p:par>
                          <p:cTn id="116" fill="hold">
                            <p:stCondLst>
                              <p:cond delay="4250"/>
                            </p:stCondLst>
                            <p:childTnLst>
                              <p:par>
                                <p:cTn id="117" presetID="10" presetClass="entr" presetSubtype="0" fill="hold" grpId="0" nodeType="after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fade">
                                      <p:cBhvr>
                                        <p:cTn id="119" dur="500"/>
                                        <p:tgtEl>
                                          <p:spTgt spid="32"/>
                                        </p:tgtEl>
                                      </p:cBhvr>
                                    </p:animEffect>
                                  </p:childTnLst>
                                </p:cTn>
                              </p:par>
                            </p:childTnLst>
                          </p:cTn>
                        </p:par>
                        <p:par>
                          <p:cTn id="120" fill="hold">
                            <p:stCondLst>
                              <p:cond delay="4750"/>
                            </p:stCondLst>
                            <p:childTnLst>
                              <p:par>
                                <p:cTn id="121" presetID="22" presetClass="entr" presetSubtype="8" fill="hold" grpId="0" nodeType="afterEffect">
                                  <p:stCondLst>
                                    <p:cond delay="0"/>
                                  </p:stCondLst>
                                  <p:childTnLst>
                                    <p:set>
                                      <p:cBhvr>
                                        <p:cTn id="122" dur="1" fill="hold">
                                          <p:stCondLst>
                                            <p:cond delay="0"/>
                                          </p:stCondLst>
                                        </p:cTn>
                                        <p:tgtEl>
                                          <p:spTgt spid="31">
                                            <p:txEl>
                                              <p:pRg st="0" end="0"/>
                                            </p:txEl>
                                          </p:spTgt>
                                        </p:tgtEl>
                                        <p:attrNameLst>
                                          <p:attrName>style.visibility</p:attrName>
                                        </p:attrNameLst>
                                      </p:cBhvr>
                                      <p:to>
                                        <p:strVal val="visible"/>
                                      </p:to>
                                    </p:set>
                                    <p:animEffect transition="in" filter="wipe(left)">
                                      <p:cBhvr>
                                        <p:cTn id="123" dur="500"/>
                                        <p:tgtEl>
                                          <p:spTgt spid="31">
                                            <p:txEl>
                                              <p:pRg st="0" end="0"/>
                                            </p:txEl>
                                          </p:spTgt>
                                        </p:tgtEl>
                                      </p:cBhvr>
                                    </p:animEffect>
                                  </p:childTnLst>
                                </p:cTn>
                              </p:par>
                            </p:childTnLst>
                          </p:cTn>
                        </p:par>
                        <p:par>
                          <p:cTn id="124" fill="hold">
                            <p:stCondLst>
                              <p:cond delay="5250"/>
                            </p:stCondLst>
                            <p:childTnLst>
                              <p:par>
                                <p:cTn id="125" presetID="10" presetClass="entr" presetSubtype="0" fill="hold" grpId="0" nodeType="afterEffect">
                                  <p:stCondLst>
                                    <p:cond delay="0"/>
                                  </p:stCondLst>
                                  <p:childTnLst>
                                    <p:set>
                                      <p:cBhvr>
                                        <p:cTn id="126" dur="1" fill="hold">
                                          <p:stCondLst>
                                            <p:cond delay="0"/>
                                          </p:stCondLst>
                                        </p:cTn>
                                        <p:tgtEl>
                                          <p:spTgt spid="34"/>
                                        </p:tgtEl>
                                        <p:attrNameLst>
                                          <p:attrName>style.visibility</p:attrName>
                                        </p:attrNameLst>
                                      </p:cBhvr>
                                      <p:to>
                                        <p:strVal val="visible"/>
                                      </p:to>
                                    </p:set>
                                    <p:animEffect transition="in" filter="fade">
                                      <p:cBhvr>
                                        <p:cTn id="127" dur="500"/>
                                        <p:tgtEl>
                                          <p:spTgt spid="34"/>
                                        </p:tgtEl>
                                      </p:cBhvr>
                                    </p:animEffect>
                                  </p:childTnLst>
                                </p:cTn>
                              </p:par>
                            </p:childTnLst>
                          </p:cTn>
                        </p:par>
                        <p:par>
                          <p:cTn id="128" fill="hold">
                            <p:stCondLst>
                              <p:cond delay="5750"/>
                            </p:stCondLst>
                            <p:childTnLst>
                              <p:par>
                                <p:cTn id="129" presetID="22" presetClass="entr" presetSubtype="8" fill="hold" grpId="0" nodeType="afterEffect">
                                  <p:stCondLst>
                                    <p:cond delay="0"/>
                                  </p:stCondLst>
                                  <p:childTnLst>
                                    <p:set>
                                      <p:cBhvr>
                                        <p:cTn id="130" dur="1" fill="hold">
                                          <p:stCondLst>
                                            <p:cond delay="0"/>
                                          </p:stCondLst>
                                        </p:cTn>
                                        <p:tgtEl>
                                          <p:spTgt spid="33">
                                            <p:txEl>
                                              <p:pRg st="0" end="0"/>
                                            </p:txEl>
                                          </p:spTgt>
                                        </p:tgtEl>
                                        <p:attrNameLst>
                                          <p:attrName>style.visibility</p:attrName>
                                        </p:attrNameLst>
                                      </p:cBhvr>
                                      <p:to>
                                        <p:strVal val="visible"/>
                                      </p:to>
                                    </p:set>
                                    <p:animEffect transition="in" filter="wipe(left)">
                                      <p:cBhvr>
                                        <p:cTn id="131" dur="500"/>
                                        <p:tgtEl>
                                          <p:spTgt spid="33">
                                            <p:txEl>
                                              <p:pRg st="0" end="0"/>
                                            </p:txEl>
                                          </p:spTgt>
                                        </p:tgtEl>
                                      </p:cBhvr>
                                    </p:animEffect>
                                  </p:childTnLst>
                                </p:cTn>
                              </p:par>
                            </p:childTnLst>
                          </p:cTn>
                        </p:par>
                        <p:par>
                          <p:cTn id="132" fill="hold">
                            <p:stCondLst>
                              <p:cond delay="6250"/>
                            </p:stCondLst>
                            <p:childTnLst>
                              <p:par>
                                <p:cTn id="133" presetID="10" presetClass="entr" presetSubtype="0" fill="hold" grpId="0" nodeType="after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childTnLst>
                                </p:cTn>
                              </p:par>
                            </p:childTnLst>
                          </p:cTn>
                        </p:par>
                        <p:par>
                          <p:cTn id="136" fill="hold">
                            <p:stCondLst>
                              <p:cond delay="6750"/>
                            </p:stCondLst>
                            <p:childTnLst>
                              <p:par>
                                <p:cTn id="137" presetID="22" presetClass="entr" presetSubtype="8" fill="hold" grpId="0" nodeType="afterEffect">
                                  <p:stCondLst>
                                    <p:cond delay="0"/>
                                  </p:stCondLst>
                                  <p:childTnLst>
                                    <p:set>
                                      <p:cBhvr>
                                        <p:cTn id="138" dur="1" fill="hold">
                                          <p:stCondLst>
                                            <p:cond delay="0"/>
                                          </p:stCondLst>
                                        </p:cTn>
                                        <p:tgtEl>
                                          <p:spTgt spid="35">
                                            <p:txEl>
                                              <p:pRg st="0" end="0"/>
                                            </p:txEl>
                                          </p:spTgt>
                                        </p:tgtEl>
                                        <p:attrNameLst>
                                          <p:attrName>style.visibility</p:attrName>
                                        </p:attrNameLst>
                                      </p:cBhvr>
                                      <p:to>
                                        <p:strVal val="visible"/>
                                      </p:to>
                                    </p:set>
                                    <p:animEffect transition="in" filter="wipe(left)">
                                      <p:cBhvr>
                                        <p:cTn id="139" dur="500"/>
                                        <p:tgtEl>
                                          <p:spTgt spid="35">
                                            <p:txEl>
                                              <p:pRg st="0" end="0"/>
                                            </p:txEl>
                                          </p:spTgt>
                                        </p:tgtEl>
                                      </p:cBhvr>
                                    </p:animEffect>
                                  </p:childTnLst>
                                </p:cTn>
                              </p:par>
                            </p:childTnLst>
                          </p:cTn>
                        </p:par>
                        <p:par>
                          <p:cTn id="140" fill="hold">
                            <p:stCondLst>
                              <p:cond delay="7250"/>
                            </p:stCondLst>
                            <p:childTnLst>
                              <p:par>
                                <p:cTn id="141" presetID="2" presetClass="entr" presetSubtype="2" decel="100000" fill="hold" grpId="0" nodeType="afterEffect">
                                  <p:stCondLst>
                                    <p:cond delay="0"/>
                                  </p:stCondLst>
                                  <p:childTnLst>
                                    <p:set>
                                      <p:cBhvr>
                                        <p:cTn id="142" dur="1" fill="hold">
                                          <p:stCondLst>
                                            <p:cond delay="0"/>
                                          </p:stCondLst>
                                        </p:cTn>
                                        <p:tgtEl>
                                          <p:spTgt spid="28"/>
                                        </p:tgtEl>
                                        <p:attrNameLst>
                                          <p:attrName>style.visibility</p:attrName>
                                        </p:attrNameLst>
                                      </p:cBhvr>
                                      <p:to>
                                        <p:strVal val="visible"/>
                                      </p:to>
                                    </p:set>
                                    <p:anim calcmode="lin" valueType="num">
                                      <p:cBhvr additive="base">
                                        <p:cTn id="143" dur="500" fill="hold"/>
                                        <p:tgtEl>
                                          <p:spTgt spid="28"/>
                                        </p:tgtEl>
                                        <p:attrNameLst>
                                          <p:attrName>ppt_x</p:attrName>
                                        </p:attrNameLst>
                                      </p:cBhvr>
                                      <p:tavLst>
                                        <p:tav tm="0">
                                          <p:val>
                                            <p:strVal val="1+#ppt_w/2"/>
                                          </p:val>
                                        </p:tav>
                                        <p:tav tm="100000">
                                          <p:val>
                                            <p:strVal val="#ppt_x"/>
                                          </p:val>
                                        </p:tav>
                                      </p:tavLst>
                                    </p:anim>
                                    <p:anim calcmode="lin" valueType="num">
                                      <p:cBhvr additive="base">
                                        <p:cTn id="144" dur="500" fill="hold"/>
                                        <p:tgtEl>
                                          <p:spTgt spid="28"/>
                                        </p:tgtEl>
                                        <p:attrNameLst>
                                          <p:attrName>ppt_y</p:attrName>
                                        </p:attrNameLst>
                                      </p:cBhvr>
                                      <p:tavLst>
                                        <p:tav tm="0">
                                          <p:val>
                                            <p:strVal val="#ppt_y"/>
                                          </p:val>
                                        </p:tav>
                                        <p:tav tm="100000">
                                          <p:val>
                                            <p:strVal val="#ppt_y"/>
                                          </p:val>
                                        </p:tav>
                                      </p:tavLst>
                                    </p:anim>
                                  </p:childTnLst>
                                </p:cTn>
                              </p:par>
                              <p:par>
                                <p:cTn id="145" presetID="2" presetClass="entr" presetSubtype="4" decel="100000" fill="hold" grpId="0" nodeType="withEffect">
                                  <p:stCondLst>
                                    <p:cond delay="0"/>
                                  </p:stCondLst>
                                  <p:childTnLst>
                                    <p:set>
                                      <p:cBhvr>
                                        <p:cTn id="146" dur="1" fill="hold">
                                          <p:stCondLst>
                                            <p:cond delay="0"/>
                                          </p:stCondLst>
                                        </p:cTn>
                                        <p:tgtEl>
                                          <p:spTgt spid="29">
                                            <p:txEl>
                                              <p:pRg st="0" end="0"/>
                                            </p:txEl>
                                          </p:spTgt>
                                        </p:tgtEl>
                                        <p:attrNameLst>
                                          <p:attrName>style.visibility</p:attrName>
                                        </p:attrNameLst>
                                      </p:cBhvr>
                                      <p:to>
                                        <p:strVal val="visible"/>
                                      </p:to>
                                    </p:set>
                                    <p:anim calcmode="lin" valueType="num">
                                      <p:cBhvr additive="base">
                                        <p:cTn id="147" dur="500" fill="hold"/>
                                        <p:tgtEl>
                                          <p:spTgt spid="29">
                                            <p:txEl>
                                              <p:pRg st="0" end="0"/>
                                            </p:txEl>
                                          </p:spTgt>
                                        </p:tgtEl>
                                        <p:attrNameLst>
                                          <p:attrName>ppt_x</p:attrName>
                                        </p:attrNameLst>
                                      </p:cBhvr>
                                      <p:tavLst>
                                        <p:tav tm="0">
                                          <p:val>
                                            <p:strVal val="#ppt_x"/>
                                          </p:val>
                                        </p:tav>
                                        <p:tav tm="100000">
                                          <p:val>
                                            <p:strVal val="#ppt_x"/>
                                          </p:val>
                                        </p:tav>
                                      </p:tavLst>
                                    </p:anim>
                                    <p:anim calcmode="lin" valueType="num">
                                      <p:cBhvr additive="base">
                                        <p:cTn id="148" dur="500" fill="hold"/>
                                        <p:tgtEl>
                                          <p:spTgt spid="29">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 grpId="0"/>
      <p:bldP spid="13" grpId="0" build="p">
        <p:tmplLst>
          <p:tmpl lvl="1">
            <p:tnLst>
              <p:par>
                <p:cTn presetID="22" presetClass="entr" presetSubtype="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wipe(left)">
                      <p:cBhvr>
                        <p:cTn dur="500"/>
                        <p:tgtEl>
                          <p:spTgt spid="13"/>
                        </p:tgtEl>
                      </p:cBhvr>
                    </p:animEffect>
                  </p:childTnLst>
                </p:cTn>
              </p:par>
            </p:tnLst>
          </p:tmpl>
        </p:tmplLst>
      </p:bldP>
      <p:bldP spid="14" grpId="0" animBg="1"/>
      <p:bldP spid="15" grpId="0" animBg="1"/>
      <p:bldP spid="15" grpId="1" animBg="1"/>
      <p:bldP spid="16" grpId="0" animBg="1"/>
      <p:bldP spid="16" grpId="1" animBg="1"/>
      <p:bldP spid="17" grpId="0" animBg="1"/>
      <p:bldP spid="17" grpId="1" animBg="1"/>
      <p:bldP spid="38" grpId="0" animBg="1"/>
      <p:bldP spid="28" grpId="0" animBg="1"/>
      <p:bldP spid="29" grpId="0" build="p">
        <p:tmplLst>
          <p:tmpl lvl="1">
            <p:tnLst>
              <p:par>
                <p:cTn presetID="2" presetClass="entr" presetSubtype="4" decel="100000" fill="hold" nodeType="withEffect">
                  <p:stCondLst>
                    <p:cond delay="0"/>
                  </p:stCondLst>
                  <p:childTnLst>
                    <p:set>
                      <p:cBhvr>
                        <p:cTn dur="1" fill="hold">
                          <p:stCondLst>
                            <p:cond delay="0"/>
                          </p:stCondLst>
                        </p:cTn>
                        <p:tgtEl>
                          <p:spTgt spid="29"/>
                        </p:tgtEl>
                        <p:attrNameLst>
                          <p:attrName>style.visibility</p:attrName>
                        </p:attrNameLst>
                      </p:cBhvr>
                      <p:to>
                        <p:strVal val="visible"/>
                      </p:to>
                    </p:set>
                    <p:anim calcmode="lin" valueType="num">
                      <p:cBhvr additive="base">
                        <p:cTn dur="500" fill="hold"/>
                        <p:tgtEl>
                          <p:spTgt spid="29"/>
                        </p:tgtEl>
                        <p:attrNameLst>
                          <p:attrName>ppt_x</p:attrName>
                        </p:attrNameLst>
                      </p:cBhvr>
                      <p:tavLst>
                        <p:tav tm="0">
                          <p:val>
                            <p:strVal val="#ppt_x"/>
                          </p:val>
                        </p:tav>
                        <p:tav tm="100000">
                          <p:val>
                            <p:strVal val="#ppt_x"/>
                          </p:val>
                        </p:tav>
                      </p:tavLst>
                    </p:anim>
                    <p:anim calcmode="lin" valueType="num">
                      <p:cBhvr additive="base">
                        <p:cTn dur="500" fill="hold"/>
                        <p:tgtEl>
                          <p:spTgt spid="29"/>
                        </p:tgtEl>
                        <p:attrNameLst>
                          <p:attrName>ppt_y</p:attrName>
                        </p:attrNameLst>
                      </p:cBhvr>
                      <p:tavLst>
                        <p:tav tm="0">
                          <p:val>
                            <p:strVal val="1+#ppt_h/2"/>
                          </p:val>
                        </p:tav>
                        <p:tav tm="100000">
                          <p:val>
                            <p:strVal val="#ppt_y"/>
                          </p:val>
                        </p:tav>
                      </p:tavLst>
                    </p:anim>
                  </p:childTnLst>
                </p:cTn>
              </p:par>
            </p:tnLst>
          </p:tmpl>
        </p:tmplLst>
      </p:bldP>
      <p:bldP spid="31" grpId="0" build="p">
        <p:tmplLst>
          <p:tmpl lvl="1">
            <p:tnLst>
              <p:par>
                <p:cTn presetID="22" presetClass="entr" presetSubtype="8" fill="hold" nodeType="afterEffect">
                  <p:stCondLst>
                    <p:cond delay="0"/>
                  </p:stCondLst>
                  <p:childTnLst>
                    <p:set>
                      <p:cBhvr>
                        <p:cTn dur="1" fill="hold">
                          <p:stCondLst>
                            <p:cond delay="0"/>
                          </p:stCondLst>
                        </p:cTn>
                        <p:tgtEl>
                          <p:spTgt spid="31"/>
                        </p:tgtEl>
                        <p:attrNameLst>
                          <p:attrName>style.visibility</p:attrName>
                        </p:attrNameLst>
                      </p:cBhvr>
                      <p:to>
                        <p:strVal val="visible"/>
                      </p:to>
                    </p:set>
                    <p:animEffect transition="in" filter="wipe(left)">
                      <p:cBhvr>
                        <p:cTn dur="500"/>
                        <p:tgtEl>
                          <p:spTgt spid="31"/>
                        </p:tgtEl>
                      </p:cBhvr>
                    </p:animEffect>
                  </p:childTnLst>
                </p:cTn>
              </p:par>
            </p:tnLst>
          </p:tmpl>
        </p:tmplLst>
      </p:bldP>
      <p:bldP spid="32" grpId="0" animBg="1"/>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500"/>
                        <p:tgtEl>
                          <p:spTgt spid="33"/>
                        </p:tgtEl>
                      </p:cBhvr>
                    </p:animEffect>
                  </p:childTnLst>
                </p:cTn>
              </p:par>
            </p:tnLst>
          </p:tmpl>
        </p:tmplLst>
      </p:bldP>
      <p:bldP spid="34" grpId="0" animBg="1"/>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500"/>
                        <p:tgtEl>
                          <p:spTgt spid="35"/>
                        </p:tgtEl>
                      </p:cBhvr>
                    </p:animEffect>
                  </p:childTnLst>
                </p:cTn>
              </p:par>
            </p:tnLst>
          </p:tmpl>
        </p:tmplLst>
      </p:bldP>
      <p:bldP spid="36" grpId="0" animBg="1"/>
      <p:bldP spid="37" grpId="0" animBg="1"/>
      <p:bldP spid="37" grpId="1" animBg="1"/>
      <p:bldP spid="39" grpId="0" animBg="1"/>
      <p:bldP spid="39" grpId="1" animBg="1"/>
      <p:bldP spid="40" grpId="0" animBg="1"/>
      <p:bldP spid="40" grpId="1" animBg="1"/>
      <p:bldP spid="41" grpId="0" animBg="1"/>
      <p:bldP spid="41" grpId="1" animBg="1"/>
      <p:bldP spid="42" grpId="0"/>
      <p:bldP spid="43" grpId="0" animBg="1"/>
      <p:bldP spid="43" grpId="1" animBg="1"/>
      <p:bldP spid="44" grpId="0" animBg="1"/>
      <p:bldP spid="44" grpId="1" animBg="1"/>
      <p:bldP spid="45" grpId="0" animBg="1"/>
      <p:bldP spid="45" grpId="1" animBg="1"/>
      <p:bldP spid="46" grpId="0"/>
    </p:bld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ig Image and Animated Texts">
    <p:spTree>
      <p:nvGrpSpPr>
        <p:cNvPr id="1" name=""/>
        <p:cNvGrpSpPr/>
        <p:nvPr/>
      </p:nvGrpSpPr>
      <p:grpSpPr>
        <a:xfrm>
          <a:off x="0" y="0"/>
          <a:ext cx="0" cy="0"/>
          <a:chOff x="0" y="0"/>
          <a:chExt cx="0" cy="0"/>
        </a:xfrm>
      </p:grpSpPr>
      <p:sp>
        <p:nvSpPr>
          <p:cNvPr id="35" name="図プレースホルダー 34"/>
          <p:cNvSpPr>
            <a:spLocks noGrp="1"/>
          </p:cNvSpPr>
          <p:nvPr>
            <p:ph type="pic" sz="quarter" idx="14" hasCustomPrompt="1"/>
          </p:nvPr>
        </p:nvSpPr>
        <p:spPr>
          <a:xfrm>
            <a:off x="2095500" y="0"/>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26" name="テキスト プレースホルダー 25"/>
          <p:cNvSpPr>
            <a:spLocks noGrp="1"/>
          </p:cNvSpPr>
          <p:nvPr>
            <p:ph type="body" sz="quarter" idx="11" hasCustomPrompt="1"/>
          </p:nvPr>
        </p:nvSpPr>
        <p:spPr>
          <a:xfrm flipH="1">
            <a:off x="1609270"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1" name="テキスト プレースホルダー 25"/>
          <p:cNvSpPr>
            <a:spLocks noGrp="1"/>
          </p:cNvSpPr>
          <p:nvPr>
            <p:ph type="body" sz="quarter" idx="13" hasCustomPrompt="1"/>
          </p:nvPr>
        </p:nvSpPr>
        <p:spPr>
          <a:xfrm flipH="1">
            <a:off x="11977007" y="0"/>
            <a:ext cx="8606971" cy="10287000"/>
          </a:xfrm>
          <a:prstGeom prst="parallelogram">
            <a:avLst>
              <a:gd name="adj" fmla="val 41863"/>
            </a:avLst>
          </a:prstGeom>
          <a:solidFill>
            <a:schemeClr val="accent1">
              <a:lumMod val="75000"/>
              <a:alpha val="40000"/>
            </a:schemeClr>
          </a:solidFill>
        </p:spPr>
        <p:txBody>
          <a:bodyPr/>
          <a:lstStyle>
            <a:lvl1pPr>
              <a:defRPr/>
            </a:lvl1pPr>
          </a:lstStyle>
          <a:p>
            <a:pPr lvl="0"/>
            <a:r>
              <a:rPr kumimoji="1" lang="en-US" altLang="ja-JP" dirty="0"/>
              <a:t> </a:t>
            </a:r>
            <a:endParaRPr kumimoji="1" lang="ja-JP" altLang="en-US" dirty="0"/>
          </a:p>
        </p:txBody>
      </p:sp>
      <p:sp>
        <p:nvSpPr>
          <p:cNvPr id="36" name="テキスト プレースホルダー 25"/>
          <p:cNvSpPr>
            <a:spLocks noGrp="1"/>
          </p:cNvSpPr>
          <p:nvPr>
            <p:ph type="body" sz="quarter" idx="15" hasCustomPrompt="1"/>
          </p:nvPr>
        </p:nvSpPr>
        <p:spPr>
          <a:xfrm flipH="1">
            <a:off x="-4691291"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7" name="テキスト プレースホルダー 25"/>
          <p:cNvSpPr>
            <a:spLocks noGrp="1"/>
          </p:cNvSpPr>
          <p:nvPr>
            <p:ph type="body" sz="quarter" idx="16" hasCustomPrompt="1"/>
          </p:nvPr>
        </p:nvSpPr>
        <p:spPr>
          <a:xfrm flipH="1">
            <a:off x="12963524" y="0"/>
            <a:ext cx="13914663" cy="10287000"/>
          </a:xfrm>
          <a:prstGeom prst="parallelogram">
            <a:avLst>
              <a:gd name="adj" fmla="val 35022"/>
            </a:avLst>
          </a:prstGeom>
          <a:solidFill>
            <a:schemeClr val="accent1">
              <a:lumMod val="75000"/>
            </a:schemeClr>
          </a:solidFill>
        </p:spPr>
        <p:txBody>
          <a:bodyPr/>
          <a:lstStyle>
            <a:lvl1pPr>
              <a:defRPr/>
            </a:lvl1pPr>
          </a:lstStyle>
          <a:p>
            <a:pPr lvl="0"/>
            <a:r>
              <a:rPr kumimoji="1" lang="en-US" altLang="ja-JP" dirty="0"/>
              <a:t> </a:t>
            </a:r>
            <a:endParaRPr kumimoji="1" lang="ja-JP" altLang="en-US" dirty="0"/>
          </a:p>
        </p:txBody>
      </p:sp>
      <p:sp>
        <p:nvSpPr>
          <p:cNvPr id="38" name="テキスト プレースホルダー 25"/>
          <p:cNvSpPr>
            <a:spLocks noGrp="1"/>
          </p:cNvSpPr>
          <p:nvPr>
            <p:ph type="body" sz="quarter" idx="17" hasCustomPrompt="1"/>
          </p:nvPr>
        </p:nvSpPr>
        <p:spPr>
          <a:xfrm flipH="1">
            <a:off x="-9496426" y="0"/>
            <a:ext cx="5353051" cy="10287000"/>
          </a:xfrm>
          <a:prstGeom prst="parallelogram">
            <a:avLst>
              <a:gd name="adj" fmla="val 67559"/>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39" name="テキスト プレースホルダー 25"/>
          <p:cNvSpPr>
            <a:spLocks noGrp="1"/>
          </p:cNvSpPr>
          <p:nvPr>
            <p:ph type="body" sz="quarter" idx="18" hasCustomPrompt="1"/>
          </p:nvPr>
        </p:nvSpPr>
        <p:spPr>
          <a:xfrm flipH="1">
            <a:off x="-6619883" y="0"/>
            <a:ext cx="4648207" cy="10287000"/>
          </a:xfrm>
          <a:prstGeom prst="parallelogram">
            <a:avLst>
              <a:gd name="adj" fmla="val 77247"/>
            </a:avLst>
          </a:prstGeom>
          <a:solidFill>
            <a:schemeClr val="bg1">
              <a:alpha val="30000"/>
            </a:schemeClr>
          </a:solidFill>
        </p:spPr>
        <p:txBody>
          <a:bodyPr/>
          <a:lstStyle>
            <a:lvl1pPr>
              <a:defRPr/>
            </a:lvl1pPr>
          </a:lstStyle>
          <a:p>
            <a:pPr lvl="0"/>
            <a:r>
              <a:rPr kumimoji="1" lang="en-US" altLang="ja-JP" dirty="0"/>
              <a:t> </a:t>
            </a:r>
            <a:endParaRPr kumimoji="1" lang="ja-JP" altLang="en-US" dirty="0"/>
          </a:p>
        </p:txBody>
      </p:sp>
      <p:sp>
        <p:nvSpPr>
          <p:cNvPr id="40" name="タイトル プレースホルダー 1"/>
          <p:cNvSpPr>
            <a:spLocks noGrp="1"/>
          </p:cNvSpPr>
          <p:nvPr>
            <p:ph type="title" hasCustomPrompt="1"/>
          </p:nvPr>
        </p:nvSpPr>
        <p:spPr>
          <a:xfrm>
            <a:off x="559004" y="4055836"/>
            <a:ext cx="7235167" cy="3312381"/>
          </a:xfrm>
          <a:prstGeom prst="rect">
            <a:avLst/>
          </a:prstGeom>
        </p:spPr>
        <p:txBody>
          <a:bodyPr vert="horz" lIns="163275" tIns="81638" rIns="163275" bIns="81638" rtlCol="0" anchor="b">
            <a:normAutofit/>
          </a:bodyPr>
          <a:lstStyle>
            <a:lvl1pPr>
              <a:defRPr baseline="0">
                <a:solidFill>
                  <a:schemeClr val="bg1"/>
                </a:solidFill>
              </a:defRPr>
            </a:lvl1pPr>
          </a:lstStyle>
          <a:p>
            <a:r>
              <a:rPr kumimoji="1" lang="en-US" altLang="ja-JP" dirty="0"/>
              <a:t>Text Goes Here</a:t>
            </a:r>
            <a:endParaRPr kumimoji="1" lang="ja-JP" altLang="en-US" dirty="0"/>
          </a:p>
        </p:txBody>
      </p:sp>
      <p:sp>
        <p:nvSpPr>
          <p:cNvPr id="42" name="テキスト プレースホルダー 6"/>
          <p:cNvSpPr>
            <a:spLocks noGrp="1"/>
          </p:cNvSpPr>
          <p:nvPr>
            <p:ph type="body" sz="quarter" idx="42" hasCustomPrompt="1"/>
          </p:nvPr>
        </p:nvSpPr>
        <p:spPr>
          <a:xfrm>
            <a:off x="567171" y="7667281"/>
            <a:ext cx="7227000" cy="2086317"/>
          </a:xfrm>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Description goes here</a:t>
            </a:r>
            <a:endParaRPr kumimoji="1" lang="ja-JP" altLang="en-US" dirty="0"/>
          </a:p>
        </p:txBody>
      </p:sp>
      <p:sp>
        <p:nvSpPr>
          <p:cNvPr id="44" name="テキスト プレースホルダー 6"/>
          <p:cNvSpPr>
            <a:spLocks noGrp="1"/>
          </p:cNvSpPr>
          <p:nvPr>
            <p:ph type="body" sz="quarter" idx="43" hasCustomPrompt="1"/>
          </p:nvPr>
        </p:nvSpPr>
        <p:spPr>
          <a:xfrm rot="4250327">
            <a:off x="10978043" y="3220775"/>
            <a:ext cx="10698970" cy="4019551"/>
          </a:xfrm>
        </p:spPr>
        <p:txBody>
          <a:bodyPr anchor="b">
            <a:noAutofit/>
          </a:bodyPr>
          <a:lstStyle>
            <a:lvl1pPr algn="l">
              <a:lnSpc>
                <a:spcPct val="100000"/>
              </a:lnSpc>
              <a:spcBef>
                <a:spcPts val="0"/>
              </a:spcBef>
              <a:defRPr sz="17000" b="0" i="0" u="none" baseline="0">
                <a:solidFill>
                  <a:schemeClr val="bg1">
                    <a:alpha val="30000"/>
                  </a:schemeClr>
                </a:solidFill>
                <a:latin typeface="Route 159 Bold" pitchFamily="50" charset="0"/>
                <a:cs typeface="Open Sans Light" panose="020B0306030504020204" pitchFamily="34" charset="0"/>
              </a:defRPr>
            </a:lvl1pPr>
          </a:lstStyle>
          <a:p>
            <a:pPr lvl="0"/>
            <a:r>
              <a:rPr kumimoji="1" lang="en-US" altLang="ja-JP" dirty="0"/>
              <a:t>WORD</a:t>
            </a:r>
            <a:endParaRPr kumimoji="1" lang="ja-JP" altLang="en-US" dirty="0"/>
          </a:p>
        </p:txBody>
      </p:sp>
      <p:sp>
        <p:nvSpPr>
          <p:cNvPr id="45" name="テキスト プレースホルダー 6"/>
          <p:cNvSpPr>
            <a:spLocks noGrp="1"/>
          </p:cNvSpPr>
          <p:nvPr>
            <p:ph type="body" sz="quarter" idx="44" hasCustomPrompt="1"/>
          </p:nvPr>
        </p:nvSpPr>
        <p:spPr>
          <a:xfrm>
            <a:off x="661514" y="7485852"/>
            <a:ext cx="3240000" cy="72000"/>
          </a:xfrm>
          <a:solidFill>
            <a:schemeClr val="bg1"/>
          </a:solidFill>
        </p:spPr>
        <p:txBody>
          <a:bodyPr>
            <a:noAutofit/>
          </a:bodyPr>
          <a:lstStyle>
            <a:lvl1pPr algn="l">
              <a:defRPr sz="2000" b="0" i="0" u="none" baseline="0">
                <a:solidFill>
                  <a:schemeClr val="bg1"/>
                </a:solidFill>
                <a:latin typeface="+mn-lt"/>
                <a:cs typeface="Open Sans Light" panose="020B0306030504020204" pitchFamily="34" charset="0"/>
              </a:defRPr>
            </a:lvl1pPr>
          </a:lstStyle>
          <a:p>
            <a:pPr lvl="0"/>
            <a:r>
              <a:rPr kumimoji="1" lang="en-US" altLang="ja-JP" dirty="0"/>
              <a:t> </a:t>
            </a:r>
            <a:endParaRPr kumimoji="1" lang="ja-JP" altLang="en-US" dirty="0"/>
          </a:p>
        </p:txBody>
      </p:sp>
      <p:sp>
        <p:nvSpPr>
          <p:cNvPr id="13" name="Ellipse 12">
            <a:extLst>
              <a:ext uri="{FF2B5EF4-FFF2-40B4-BE49-F238E27FC236}">
                <a16:creationId xmlns:a16="http://schemas.microsoft.com/office/drawing/2014/main" id="{C8F74239-6AED-4568-A91A-2EBC201AFF26}"/>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14" name="スライド番号プレースホルダー 5">
            <a:extLst>
              <a:ext uri="{FF2B5EF4-FFF2-40B4-BE49-F238E27FC236}">
                <a16:creationId xmlns:a16="http://schemas.microsoft.com/office/drawing/2014/main" id="{20796D46-42BE-4136-9AD8-C9D46B07DD5C}"/>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1871175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after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 fill="hold"/>
                                        <p:tgtEl>
                                          <p:spTgt spid="36"/>
                                        </p:tgtEl>
                                        <p:attrNameLst>
                                          <p:attrName>ppt_x</p:attrName>
                                        </p:attrNameLst>
                                      </p:cBhvr>
                                      <p:tavLst>
                                        <p:tav tm="0">
                                          <p:val>
                                            <p:strVal val="0-#ppt_w/2"/>
                                          </p:val>
                                        </p:tav>
                                        <p:tav tm="100000">
                                          <p:val>
                                            <p:strVal val="#ppt_x"/>
                                          </p:val>
                                        </p:tav>
                                      </p:tavLst>
                                    </p:anim>
                                    <p:anim calcmode="lin" valueType="num">
                                      <p:cBhvr additive="base">
                                        <p:cTn id="8" dur="1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1000" fill="hold"/>
                                        <p:tgtEl>
                                          <p:spTgt spid="37"/>
                                        </p:tgtEl>
                                        <p:attrNameLst>
                                          <p:attrName>ppt_x</p:attrName>
                                        </p:attrNameLst>
                                      </p:cBhvr>
                                      <p:tavLst>
                                        <p:tav tm="0">
                                          <p:val>
                                            <p:strVal val="1+#ppt_w/2"/>
                                          </p:val>
                                        </p:tav>
                                        <p:tav tm="100000">
                                          <p:val>
                                            <p:strVal val="#ppt_x"/>
                                          </p:val>
                                        </p:tav>
                                      </p:tavLst>
                                    </p:anim>
                                    <p:anim calcmode="lin" valueType="num">
                                      <p:cBhvr additive="base">
                                        <p:cTn id="12" dur="1000" fill="hold"/>
                                        <p:tgtEl>
                                          <p:spTgt spid="37"/>
                                        </p:tgtEl>
                                        <p:attrNameLst>
                                          <p:attrName>ppt_y</p:attrName>
                                        </p:attrNameLst>
                                      </p:cBhvr>
                                      <p:tavLst>
                                        <p:tav tm="0">
                                          <p:val>
                                            <p:strVal val="#ppt_y"/>
                                          </p:val>
                                        </p:tav>
                                        <p:tav tm="100000">
                                          <p:val>
                                            <p:strVal val="#ppt_y"/>
                                          </p:val>
                                        </p:tav>
                                      </p:tavLst>
                                    </p:anim>
                                  </p:childTnLst>
                                </p:cTn>
                              </p:par>
                              <p:par>
                                <p:cTn id="13" presetID="14" presetClass="entr" presetSubtype="10" fill="hold" grpId="0" nodeType="withEffect">
                                  <p:stCondLst>
                                    <p:cond delay="50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par>
                                <p:cTn id="16" presetID="2" presetClass="entr" presetSubtype="2" accel="100000" fill="hold" grpId="0" nodeType="withEffect">
                                  <p:stCondLst>
                                    <p:cond delay="250"/>
                                  </p:stCondLst>
                                  <p:childTnLst>
                                    <p:set>
                                      <p:cBhvr>
                                        <p:cTn id="17" dur="1" fill="hold">
                                          <p:stCondLst>
                                            <p:cond delay="0"/>
                                          </p:stCondLst>
                                        </p:cTn>
                                        <p:tgtEl>
                                          <p:spTgt spid="39"/>
                                        </p:tgtEl>
                                        <p:attrNameLst>
                                          <p:attrName>style.visibility</p:attrName>
                                        </p:attrNameLst>
                                      </p:cBhvr>
                                      <p:to>
                                        <p:strVal val="visible"/>
                                      </p:to>
                                    </p:set>
                                    <p:anim calcmode="lin" valueType="num">
                                      <p:cBhvr additive="base">
                                        <p:cTn id="18" dur="750" fill="hold"/>
                                        <p:tgtEl>
                                          <p:spTgt spid="39"/>
                                        </p:tgtEl>
                                        <p:attrNameLst>
                                          <p:attrName>ppt_x</p:attrName>
                                        </p:attrNameLst>
                                      </p:cBhvr>
                                      <p:tavLst>
                                        <p:tav tm="0">
                                          <p:val>
                                            <p:strVal val="1+#ppt_w/2"/>
                                          </p:val>
                                        </p:tav>
                                        <p:tav tm="100000">
                                          <p:val>
                                            <p:strVal val="#ppt_x"/>
                                          </p:val>
                                        </p:tav>
                                      </p:tavLst>
                                    </p:anim>
                                    <p:anim calcmode="lin" valueType="num">
                                      <p:cBhvr additive="base">
                                        <p:cTn id="19" dur="750" fill="hold"/>
                                        <p:tgtEl>
                                          <p:spTgt spid="39"/>
                                        </p:tgtEl>
                                        <p:attrNameLst>
                                          <p:attrName>ppt_y</p:attrName>
                                        </p:attrNameLst>
                                      </p:cBhvr>
                                      <p:tavLst>
                                        <p:tav tm="0">
                                          <p:val>
                                            <p:strVal val="#ppt_y"/>
                                          </p:val>
                                        </p:tav>
                                        <p:tav tm="100000">
                                          <p:val>
                                            <p:strVal val="#ppt_y"/>
                                          </p:val>
                                        </p:tav>
                                      </p:tavLst>
                                    </p:anim>
                                  </p:childTnLst>
                                </p:cTn>
                              </p:par>
                              <p:par>
                                <p:cTn id="20" presetID="2" presetClass="entr" presetSubtype="2" accel="100000" fill="hold" grpId="0" nodeType="withEffect">
                                  <p:stCondLst>
                                    <p:cond delay="25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750" fill="hold"/>
                                        <p:tgtEl>
                                          <p:spTgt spid="38"/>
                                        </p:tgtEl>
                                        <p:attrNameLst>
                                          <p:attrName>ppt_x</p:attrName>
                                        </p:attrNameLst>
                                      </p:cBhvr>
                                      <p:tavLst>
                                        <p:tav tm="0">
                                          <p:val>
                                            <p:strVal val="1+#ppt_w/2"/>
                                          </p:val>
                                        </p:tav>
                                        <p:tav tm="100000">
                                          <p:val>
                                            <p:strVal val="#ppt_x"/>
                                          </p:val>
                                        </p:tav>
                                      </p:tavLst>
                                    </p:anim>
                                    <p:anim calcmode="lin" valueType="num">
                                      <p:cBhvr additive="base">
                                        <p:cTn id="23" dur="750" fill="hold"/>
                                        <p:tgtEl>
                                          <p:spTgt spid="38"/>
                                        </p:tgtEl>
                                        <p:attrNameLst>
                                          <p:attrName>ppt_y</p:attrName>
                                        </p:attrNameLst>
                                      </p:cBhvr>
                                      <p:tavLst>
                                        <p:tav tm="0">
                                          <p:val>
                                            <p:strVal val="#ppt_y"/>
                                          </p:val>
                                        </p:tav>
                                        <p:tav tm="100000">
                                          <p:val>
                                            <p:strVal val="#ppt_y"/>
                                          </p:val>
                                        </p:tav>
                                      </p:tavLst>
                                    </p:anim>
                                  </p:childTnLst>
                                </p:cTn>
                              </p:par>
                              <p:par>
                                <p:cTn id="24" presetID="2" presetClass="entr" presetSubtype="8" decel="100000" fill="hold" grpId="0" nodeType="withEffect">
                                  <p:stCondLst>
                                    <p:cond delay="500"/>
                                  </p:stCondLst>
                                  <p:childTnLst>
                                    <p:set>
                                      <p:cBhvr>
                                        <p:cTn id="25" dur="1" fill="hold">
                                          <p:stCondLst>
                                            <p:cond delay="0"/>
                                          </p:stCondLst>
                                        </p:cTn>
                                        <p:tgtEl>
                                          <p:spTgt spid="26"/>
                                        </p:tgtEl>
                                        <p:attrNameLst>
                                          <p:attrName>style.visibility</p:attrName>
                                        </p:attrNameLst>
                                      </p:cBhvr>
                                      <p:to>
                                        <p:strVal val="visible"/>
                                      </p:to>
                                    </p:set>
                                    <p:anim calcmode="lin" valueType="num">
                                      <p:cBhvr additive="base">
                                        <p:cTn id="26" dur="2000" fill="hold"/>
                                        <p:tgtEl>
                                          <p:spTgt spid="26"/>
                                        </p:tgtEl>
                                        <p:attrNameLst>
                                          <p:attrName>ppt_x</p:attrName>
                                        </p:attrNameLst>
                                      </p:cBhvr>
                                      <p:tavLst>
                                        <p:tav tm="0">
                                          <p:val>
                                            <p:strVal val="0-#ppt_w/2"/>
                                          </p:val>
                                        </p:tav>
                                        <p:tav tm="100000">
                                          <p:val>
                                            <p:strVal val="#ppt_x"/>
                                          </p:val>
                                        </p:tav>
                                      </p:tavLst>
                                    </p:anim>
                                    <p:anim calcmode="lin" valueType="num">
                                      <p:cBhvr additive="base">
                                        <p:cTn id="27" dur="2000" fill="hold"/>
                                        <p:tgtEl>
                                          <p:spTgt spid="26"/>
                                        </p:tgtEl>
                                        <p:attrNameLst>
                                          <p:attrName>ppt_y</p:attrName>
                                        </p:attrNameLst>
                                      </p:cBhvr>
                                      <p:tavLst>
                                        <p:tav tm="0">
                                          <p:val>
                                            <p:strVal val="#ppt_y"/>
                                          </p:val>
                                        </p:tav>
                                        <p:tav tm="100000">
                                          <p:val>
                                            <p:strVal val="#ppt_y"/>
                                          </p:val>
                                        </p:tav>
                                      </p:tavLst>
                                    </p:anim>
                                  </p:childTnLst>
                                </p:cTn>
                              </p:par>
                              <p:par>
                                <p:cTn id="28" presetID="2" presetClass="entr" presetSubtype="2" decel="100000" fill="hold" grpId="0" nodeType="withEffect">
                                  <p:stCondLst>
                                    <p:cond delay="500"/>
                                  </p:stCondLst>
                                  <p:childTnLst>
                                    <p:set>
                                      <p:cBhvr>
                                        <p:cTn id="29" dur="1" fill="hold">
                                          <p:stCondLst>
                                            <p:cond delay="0"/>
                                          </p:stCondLst>
                                        </p:cTn>
                                        <p:tgtEl>
                                          <p:spTgt spid="31"/>
                                        </p:tgtEl>
                                        <p:attrNameLst>
                                          <p:attrName>style.visibility</p:attrName>
                                        </p:attrNameLst>
                                      </p:cBhvr>
                                      <p:to>
                                        <p:strVal val="visible"/>
                                      </p:to>
                                    </p:set>
                                    <p:anim calcmode="lin" valueType="num">
                                      <p:cBhvr additive="base">
                                        <p:cTn id="30" dur="2000" fill="hold"/>
                                        <p:tgtEl>
                                          <p:spTgt spid="31"/>
                                        </p:tgtEl>
                                        <p:attrNameLst>
                                          <p:attrName>ppt_x</p:attrName>
                                        </p:attrNameLst>
                                      </p:cBhvr>
                                      <p:tavLst>
                                        <p:tav tm="0">
                                          <p:val>
                                            <p:strVal val="1+#ppt_w/2"/>
                                          </p:val>
                                        </p:tav>
                                        <p:tav tm="100000">
                                          <p:val>
                                            <p:strVal val="#ppt_x"/>
                                          </p:val>
                                        </p:tav>
                                      </p:tavLst>
                                    </p:anim>
                                    <p:anim calcmode="lin" valueType="num">
                                      <p:cBhvr additive="base">
                                        <p:cTn id="31" dur="2000" fill="hold"/>
                                        <p:tgtEl>
                                          <p:spTgt spid="31"/>
                                        </p:tgtEl>
                                        <p:attrNameLst>
                                          <p:attrName>ppt_y</p:attrName>
                                        </p:attrNameLst>
                                      </p:cBhvr>
                                      <p:tavLst>
                                        <p:tav tm="0">
                                          <p:val>
                                            <p:strVal val="#ppt_y"/>
                                          </p:val>
                                        </p:tav>
                                        <p:tav tm="100000">
                                          <p:val>
                                            <p:strVal val="#ppt_y"/>
                                          </p:val>
                                        </p:tav>
                                      </p:tavLst>
                                    </p:anim>
                                  </p:childTnLst>
                                </p:cTn>
                              </p:par>
                              <p:par>
                                <p:cTn id="32" presetID="2" presetClass="entr" presetSubtype="3" decel="100000" fill="hold" grpId="0" nodeType="withEffect">
                                  <p:stCondLst>
                                    <p:cond delay="250"/>
                                  </p:stCondLst>
                                  <p:iterate type="lt">
                                    <p:tmPct val="5000"/>
                                  </p:iterate>
                                  <p:childTnLst>
                                    <p:set>
                                      <p:cBhvr>
                                        <p:cTn id="33" dur="1" fill="hold">
                                          <p:stCondLst>
                                            <p:cond delay="0"/>
                                          </p:stCondLst>
                                        </p:cTn>
                                        <p:tgtEl>
                                          <p:spTgt spid="44">
                                            <p:txEl>
                                              <p:pRg st="0" end="0"/>
                                            </p:txEl>
                                          </p:spTgt>
                                        </p:tgtEl>
                                        <p:attrNameLst>
                                          <p:attrName>style.visibility</p:attrName>
                                        </p:attrNameLst>
                                      </p:cBhvr>
                                      <p:to>
                                        <p:strVal val="visible"/>
                                      </p:to>
                                    </p:set>
                                    <p:anim calcmode="lin" valueType="num">
                                      <p:cBhvr additive="base">
                                        <p:cTn id="34" dur="750" fill="hold"/>
                                        <p:tgtEl>
                                          <p:spTgt spid="44">
                                            <p:txEl>
                                              <p:pRg st="0" end="0"/>
                                            </p:txEl>
                                          </p:spTgt>
                                        </p:tgtEl>
                                        <p:attrNameLst>
                                          <p:attrName>ppt_x</p:attrName>
                                        </p:attrNameLst>
                                      </p:cBhvr>
                                      <p:tavLst>
                                        <p:tav tm="0">
                                          <p:val>
                                            <p:strVal val="1+#ppt_w/2"/>
                                          </p:val>
                                        </p:tav>
                                        <p:tav tm="100000">
                                          <p:val>
                                            <p:strVal val="#ppt_x"/>
                                          </p:val>
                                        </p:tav>
                                      </p:tavLst>
                                    </p:anim>
                                    <p:anim calcmode="lin" valueType="num">
                                      <p:cBhvr additive="base">
                                        <p:cTn id="35" dur="750" fill="hold"/>
                                        <p:tgtEl>
                                          <p:spTgt spid="44">
                                            <p:txEl>
                                              <p:pRg st="0" end="0"/>
                                            </p:txEl>
                                          </p:spTgt>
                                        </p:tgtEl>
                                        <p:attrNameLst>
                                          <p:attrName>ppt_y</p:attrName>
                                        </p:attrNameLst>
                                      </p:cBhvr>
                                      <p:tavLst>
                                        <p:tav tm="0">
                                          <p:val>
                                            <p:strVal val="0-#ppt_h/2"/>
                                          </p:val>
                                        </p:tav>
                                        <p:tav tm="100000">
                                          <p:val>
                                            <p:strVal val="#ppt_y"/>
                                          </p:val>
                                        </p:tav>
                                      </p:tavLst>
                                    </p:anim>
                                  </p:childTnLst>
                                </p:cTn>
                              </p:par>
                              <p:par>
                                <p:cTn id="36" presetID="2" presetClass="entr" presetSubtype="9" decel="100000" fill="hold" grpId="0" nodeType="withEffect">
                                  <p:stCondLst>
                                    <p:cond delay="750"/>
                                  </p:stCondLst>
                                  <p:iterate type="wd">
                                    <p:tmPct val="10000"/>
                                  </p:iterate>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1000" fill="hold"/>
                                        <p:tgtEl>
                                          <p:spTgt spid="40"/>
                                        </p:tgtEl>
                                        <p:attrNameLst>
                                          <p:attrName>ppt_x</p:attrName>
                                        </p:attrNameLst>
                                      </p:cBhvr>
                                      <p:tavLst>
                                        <p:tav tm="0">
                                          <p:val>
                                            <p:strVal val="0-#ppt_w/2"/>
                                          </p:val>
                                        </p:tav>
                                        <p:tav tm="100000">
                                          <p:val>
                                            <p:strVal val="#ppt_x"/>
                                          </p:val>
                                        </p:tav>
                                      </p:tavLst>
                                    </p:anim>
                                    <p:anim calcmode="lin" valueType="num">
                                      <p:cBhvr additive="base">
                                        <p:cTn id="39" dur="1000" fill="hold"/>
                                        <p:tgtEl>
                                          <p:spTgt spid="40"/>
                                        </p:tgtEl>
                                        <p:attrNameLst>
                                          <p:attrName>ppt_y</p:attrName>
                                        </p:attrNameLst>
                                      </p:cBhvr>
                                      <p:tavLst>
                                        <p:tav tm="0">
                                          <p:val>
                                            <p:strVal val="0-#ppt_h/2"/>
                                          </p:val>
                                        </p:tav>
                                        <p:tav tm="100000">
                                          <p:val>
                                            <p:strVal val="#ppt_y"/>
                                          </p:val>
                                        </p:tav>
                                      </p:tavLst>
                                    </p:anim>
                                  </p:childTnLst>
                                </p:cTn>
                              </p:par>
                              <p:par>
                                <p:cTn id="40" presetID="2" presetClass="entr" presetSubtype="2" decel="100000" fill="hold" grpId="0" nodeType="withEffect">
                                  <p:stCondLst>
                                    <p:cond delay="1250"/>
                                  </p:stCondLst>
                                  <p:childTnLst>
                                    <p:set>
                                      <p:cBhvr>
                                        <p:cTn id="41" dur="1" fill="hold">
                                          <p:stCondLst>
                                            <p:cond delay="0"/>
                                          </p:stCondLst>
                                        </p:cTn>
                                        <p:tgtEl>
                                          <p:spTgt spid="45"/>
                                        </p:tgtEl>
                                        <p:attrNameLst>
                                          <p:attrName>style.visibility</p:attrName>
                                        </p:attrNameLst>
                                      </p:cBhvr>
                                      <p:to>
                                        <p:strVal val="visible"/>
                                      </p:to>
                                    </p:set>
                                    <p:anim calcmode="lin" valueType="num">
                                      <p:cBhvr additive="base">
                                        <p:cTn id="42" dur="750" fill="hold"/>
                                        <p:tgtEl>
                                          <p:spTgt spid="45"/>
                                        </p:tgtEl>
                                        <p:attrNameLst>
                                          <p:attrName>ppt_x</p:attrName>
                                        </p:attrNameLst>
                                      </p:cBhvr>
                                      <p:tavLst>
                                        <p:tav tm="0">
                                          <p:val>
                                            <p:strVal val="1+#ppt_w/2"/>
                                          </p:val>
                                        </p:tav>
                                        <p:tav tm="100000">
                                          <p:val>
                                            <p:strVal val="#ppt_x"/>
                                          </p:val>
                                        </p:tav>
                                      </p:tavLst>
                                    </p:anim>
                                    <p:anim calcmode="lin" valueType="num">
                                      <p:cBhvr additive="base">
                                        <p:cTn id="43" dur="750" fill="hold"/>
                                        <p:tgtEl>
                                          <p:spTgt spid="45"/>
                                        </p:tgtEl>
                                        <p:attrNameLst>
                                          <p:attrName>ppt_y</p:attrName>
                                        </p:attrNameLst>
                                      </p:cBhvr>
                                      <p:tavLst>
                                        <p:tav tm="0">
                                          <p:val>
                                            <p:strVal val="#ppt_y"/>
                                          </p:val>
                                        </p:tav>
                                        <p:tav tm="100000">
                                          <p:val>
                                            <p:strVal val="#ppt_y"/>
                                          </p:val>
                                        </p:tav>
                                      </p:tavLst>
                                    </p:anim>
                                  </p:childTnLst>
                                </p:cTn>
                              </p:par>
                              <p:par>
                                <p:cTn id="44" presetID="22" presetClass="entr" presetSubtype="8" fill="hold" grpId="0" nodeType="withEffect">
                                  <p:stCondLst>
                                    <p:cond delay="1500"/>
                                  </p:stCondLst>
                                  <p:childTnLst>
                                    <p:set>
                                      <p:cBhvr>
                                        <p:cTn id="45" dur="1" fill="hold">
                                          <p:stCondLst>
                                            <p:cond delay="0"/>
                                          </p:stCondLst>
                                        </p:cTn>
                                        <p:tgtEl>
                                          <p:spTgt spid="42">
                                            <p:txEl>
                                              <p:pRg st="0" end="0"/>
                                            </p:txEl>
                                          </p:spTgt>
                                        </p:tgtEl>
                                        <p:attrNameLst>
                                          <p:attrName>style.visibility</p:attrName>
                                        </p:attrNameLst>
                                      </p:cBhvr>
                                      <p:to>
                                        <p:strVal val="visible"/>
                                      </p:to>
                                    </p:set>
                                    <p:animEffect transition="in" filter="wipe(left)">
                                      <p:cBhvr>
                                        <p:cTn id="46" dur="500"/>
                                        <p:tgtEl>
                                          <p:spTgt spid="42">
                                            <p:txEl>
                                              <p:pRg st="0" end="0"/>
                                            </p:txEl>
                                          </p:spTgt>
                                        </p:tgtEl>
                                      </p:cBhvr>
                                    </p:animEffect>
                                  </p:childTnLst>
                                </p:cTn>
                              </p:par>
                              <p:par>
                                <p:cTn id="47" presetID="10" presetClass="entr" presetSubtype="0" fill="hold" grpId="0" nodeType="withEffect">
                                  <p:stCondLst>
                                    <p:cond delay="100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26" grpId="0" animBg="1">
        <p:tmplLst>
          <p:tmpl>
            <p:tnLst>
              <p:par>
                <p:cTn presetID="2" presetClass="entr" presetSubtype="8" decel="100000" fill="hold" nodeType="withEffect">
                  <p:stCondLst>
                    <p:cond delay="500"/>
                  </p:stCondLst>
                  <p:childTnLst>
                    <p:set>
                      <p:cBhvr>
                        <p:cTn dur="1" fill="hold">
                          <p:stCondLst>
                            <p:cond delay="0"/>
                          </p:stCondLst>
                        </p:cTn>
                        <p:tgtEl>
                          <p:spTgt spid="26"/>
                        </p:tgtEl>
                        <p:attrNameLst>
                          <p:attrName>style.visibility</p:attrName>
                        </p:attrNameLst>
                      </p:cBhvr>
                      <p:to>
                        <p:strVal val="visible"/>
                      </p:to>
                    </p:set>
                    <p:anim calcmode="lin" valueType="num">
                      <p:cBhvr additive="base">
                        <p:cTn dur="2000" fill="hold"/>
                        <p:tgtEl>
                          <p:spTgt spid="26"/>
                        </p:tgtEl>
                        <p:attrNameLst>
                          <p:attrName>ppt_x</p:attrName>
                        </p:attrNameLst>
                      </p:cBhvr>
                      <p:tavLst>
                        <p:tav tm="0">
                          <p:val>
                            <p:strVal val="0-#ppt_w/2"/>
                          </p:val>
                        </p:tav>
                        <p:tav tm="100000">
                          <p:val>
                            <p:strVal val="#ppt_x"/>
                          </p:val>
                        </p:tav>
                      </p:tavLst>
                    </p:anim>
                    <p:anim calcmode="lin" valueType="num">
                      <p:cBhvr additive="base">
                        <p:cTn dur="2000" fill="hold"/>
                        <p:tgtEl>
                          <p:spTgt spid="26"/>
                        </p:tgtEl>
                        <p:attrNameLst>
                          <p:attrName>ppt_y</p:attrName>
                        </p:attrNameLst>
                      </p:cBhvr>
                      <p:tavLst>
                        <p:tav tm="0">
                          <p:val>
                            <p:strVal val="#ppt_y"/>
                          </p:val>
                        </p:tav>
                        <p:tav tm="100000">
                          <p:val>
                            <p:strVal val="#ppt_y"/>
                          </p:val>
                        </p:tav>
                      </p:tavLst>
                    </p:anim>
                  </p:childTnLst>
                </p:cTn>
              </p:par>
            </p:tnLst>
          </p:tmpl>
        </p:tmplLst>
      </p:bldP>
      <p:bldP spid="31" grpId="0" animBg="1">
        <p:tmplLst>
          <p:tmpl>
            <p:tnLst>
              <p:par>
                <p:cTn presetID="2" presetClass="entr" presetSubtype="2" decel="100000" fill="hold" nodeType="withEffect">
                  <p:stCondLst>
                    <p:cond delay="500"/>
                  </p:stCondLst>
                  <p:childTnLst>
                    <p:set>
                      <p:cBhvr>
                        <p:cTn dur="1" fill="hold">
                          <p:stCondLst>
                            <p:cond delay="0"/>
                          </p:stCondLst>
                        </p:cTn>
                        <p:tgtEl>
                          <p:spTgt spid="31"/>
                        </p:tgtEl>
                        <p:attrNameLst>
                          <p:attrName>style.visibility</p:attrName>
                        </p:attrNameLst>
                      </p:cBhvr>
                      <p:to>
                        <p:strVal val="visible"/>
                      </p:to>
                    </p:set>
                    <p:anim calcmode="lin" valueType="num">
                      <p:cBhvr additive="base">
                        <p:cTn dur="2000" fill="hold"/>
                        <p:tgtEl>
                          <p:spTgt spid="31"/>
                        </p:tgtEl>
                        <p:attrNameLst>
                          <p:attrName>ppt_x</p:attrName>
                        </p:attrNameLst>
                      </p:cBhvr>
                      <p:tavLst>
                        <p:tav tm="0">
                          <p:val>
                            <p:strVal val="1+#ppt_w/2"/>
                          </p:val>
                        </p:tav>
                        <p:tav tm="100000">
                          <p:val>
                            <p:strVal val="#ppt_x"/>
                          </p:val>
                        </p:tav>
                      </p:tavLst>
                    </p:anim>
                    <p:anim calcmode="lin" valueType="num">
                      <p:cBhvr additive="base">
                        <p:cTn dur="2000" fill="hold"/>
                        <p:tgtEl>
                          <p:spTgt spid="31"/>
                        </p:tgtEl>
                        <p:attrNameLst>
                          <p:attrName>ppt_y</p:attrName>
                        </p:attrNameLst>
                      </p:cBhvr>
                      <p:tavLst>
                        <p:tav tm="0">
                          <p:val>
                            <p:strVal val="#ppt_y"/>
                          </p:val>
                        </p:tav>
                        <p:tav tm="100000">
                          <p:val>
                            <p:strVal val="#ppt_y"/>
                          </p:val>
                        </p:tav>
                      </p:tavLst>
                    </p:anim>
                  </p:childTnLst>
                </p:cTn>
              </p:par>
            </p:tnLst>
          </p:tmpl>
        </p:tmplLst>
      </p:bldP>
      <p:bldP spid="36" grpId="0" animBg="1">
        <p:tmplLst>
          <p:tmpl>
            <p:tnLst>
              <p:par>
                <p:cTn presetID="2" presetClass="entr" presetSubtype="8" decel="100000"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 calcmode="lin" valueType="num">
                      <p:cBhvr additive="base">
                        <p:cTn dur="1000" fill="hold"/>
                        <p:tgtEl>
                          <p:spTgt spid="36"/>
                        </p:tgtEl>
                        <p:attrNameLst>
                          <p:attrName>ppt_x</p:attrName>
                        </p:attrNameLst>
                      </p:cBhvr>
                      <p:tavLst>
                        <p:tav tm="0">
                          <p:val>
                            <p:strVal val="0-#ppt_w/2"/>
                          </p:val>
                        </p:tav>
                        <p:tav tm="100000">
                          <p:val>
                            <p:strVal val="#ppt_x"/>
                          </p:val>
                        </p:tav>
                      </p:tavLst>
                    </p:anim>
                    <p:anim calcmode="lin" valueType="num">
                      <p:cBhvr additive="base">
                        <p:cTn dur="1000" fill="hold"/>
                        <p:tgtEl>
                          <p:spTgt spid="36"/>
                        </p:tgtEl>
                        <p:attrNameLst>
                          <p:attrName>ppt_y</p:attrName>
                        </p:attrNameLst>
                      </p:cBhvr>
                      <p:tavLst>
                        <p:tav tm="0">
                          <p:val>
                            <p:strVal val="#ppt_y"/>
                          </p:val>
                        </p:tav>
                        <p:tav tm="100000">
                          <p:val>
                            <p:strVal val="#ppt_y"/>
                          </p:val>
                        </p:tav>
                      </p:tavLst>
                    </p:anim>
                  </p:childTnLst>
                </p:cTn>
              </p:par>
            </p:tnLst>
          </p:tmpl>
        </p:tmplLst>
      </p:bldP>
      <p:bldP spid="37" grpId="0" animBg="1">
        <p:tmplLst>
          <p:tmpl>
            <p:tnLst>
              <p:par>
                <p:cTn presetID="2" presetClass="entr" presetSubtype="2" decel="100000" fill="hold" nodeType="withEffect">
                  <p:stCondLst>
                    <p:cond delay="0"/>
                  </p:stCondLst>
                  <p:childTnLst>
                    <p:set>
                      <p:cBhvr>
                        <p:cTn dur="1" fill="hold">
                          <p:stCondLst>
                            <p:cond delay="0"/>
                          </p:stCondLst>
                        </p:cTn>
                        <p:tgtEl>
                          <p:spTgt spid="37"/>
                        </p:tgtEl>
                        <p:attrNameLst>
                          <p:attrName>style.visibility</p:attrName>
                        </p:attrNameLst>
                      </p:cBhvr>
                      <p:to>
                        <p:strVal val="visible"/>
                      </p:to>
                    </p:set>
                    <p:anim calcmode="lin" valueType="num">
                      <p:cBhvr additive="base">
                        <p:cTn dur="1000" fill="hold"/>
                        <p:tgtEl>
                          <p:spTgt spid="37"/>
                        </p:tgtEl>
                        <p:attrNameLst>
                          <p:attrName>ppt_x</p:attrName>
                        </p:attrNameLst>
                      </p:cBhvr>
                      <p:tavLst>
                        <p:tav tm="0">
                          <p:val>
                            <p:strVal val="1+#ppt_w/2"/>
                          </p:val>
                        </p:tav>
                        <p:tav tm="100000">
                          <p:val>
                            <p:strVal val="#ppt_x"/>
                          </p:val>
                        </p:tav>
                      </p:tavLst>
                    </p:anim>
                    <p:anim calcmode="lin" valueType="num">
                      <p:cBhvr additive="base">
                        <p:cTn dur="1000" fill="hold"/>
                        <p:tgtEl>
                          <p:spTgt spid="37"/>
                        </p:tgtEl>
                        <p:attrNameLst>
                          <p:attrName>ppt_y</p:attrName>
                        </p:attrNameLst>
                      </p:cBhvr>
                      <p:tavLst>
                        <p:tav tm="0">
                          <p:val>
                            <p:strVal val="#ppt_y"/>
                          </p:val>
                        </p:tav>
                        <p:tav tm="100000">
                          <p:val>
                            <p:strVal val="#ppt_y"/>
                          </p:val>
                        </p:tav>
                      </p:tavLst>
                    </p:anim>
                  </p:childTnLst>
                </p:cTn>
              </p:par>
            </p:tnLst>
          </p:tmpl>
        </p:tmplLst>
      </p:bldP>
      <p:bldP spid="38" grpId="0" animBg="1">
        <p:tmplLst>
          <p:tmpl>
            <p:tnLst>
              <p:par>
                <p:cTn presetID="2" presetClass="entr" presetSubtype="2" accel="100000" fill="hold" nodeType="withEffect">
                  <p:stCondLst>
                    <p:cond delay="250"/>
                  </p:stCondLst>
                  <p:childTnLst>
                    <p:set>
                      <p:cBhvr>
                        <p:cTn dur="1" fill="hold">
                          <p:stCondLst>
                            <p:cond delay="0"/>
                          </p:stCondLst>
                        </p:cTn>
                        <p:tgtEl>
                          <p:spTgt spid="38"/>
                        </p:tgtEl>
                        <p:attrNameLst>
                          <p:attrName>style.visibility</p:attrName>
                        </p:attrNameLst>
                      </p:cBhvr>
                      <p:to>
                        <p:strVal val="visible"/>
                      </p:to>
                    </p:set>
                    <p:anim calcmode="lin" valueType="num">
                      <p:cBhvr additive="base">
                        <p:cTn dur="750" fill="hold"/>
                        <p:tgtEl>
                          <p:spTgt spid="38"/>
                        </p:tgtEl>
                        <p:attrNameLst>
                          <p:attrName>ppt_x</p:attrName>
                        </p:attrNameLst>
                      </p:cBhvr>
                      <p:tavLst>
                        <p:tav tm="0">
                          <p:val>
                            <p:strVal val="1+#ppt_w/2"/>
                          </p:val>
                        </p:tav>
                        <p:tav tm="100000">
                          <p:val>
                            <p:strVal val="#ppt_x"/>
                          </p:val>
                        </p:tav>
                      </p:tavLst>
                    </p:anim>
                    <p:anim calcmode="lin" valueType="num">
                      <p:cBhvr additive="base">
                        <p:cTn dur="750" fill="hold"/>
                        <p:tgtEl>
                          <p:spTgt spid="38"/>
                        </p:tgtEl>
                        <p:attrNameLst>
                          <p:attrName>ppt_y</p:attrName>
                        </p:attrNameLst>
                      </p:cBhvr>
                      <p:tavLst>
                        <p:tav tm="0">
                          <p:val>
                            <p:strVal val="#ppt_y"/>
                          </p:val>
                        </p:tav>
                        <p:tav tm="100000">
                          <p:val>
                            <p:strVal val="#ppt_y"/>
                          </p:val>
                        </p:tav>
                      </p:tavLst>
                    </p:anim>
                  </p:childTnLst>
                </p:cTn>
              </p:par>
            </p:tnLst>
          </p:tmpl>
        </p:tmplLst>
      </p:bldP>
      <p:bldP spid="39" grpId="0" animBg="1">
        <p:tmplLst>
          <p:tmpl>
            <p:tnLst>
              <p:par>
                <p:cTn presetID="2" presetClass="entr" presetSubtype="2" accel="100000" fill="hold" nodeType="withEffect">
                  <p:stCondLst>
                    <p:cond delay="250"/>
                  </p:stCondLst>
                  <p:childTnLst>
                    <p:set>
                      <p:cBhvr>
                        <p:cTn dur="1" fill="hold">
                          <p:stCondLst>
                            <p:cond delay="0"/>
                          </p:stCondLst>
                        </p:cTn>
                        <p:tgtEl>
                          <p:spTgt spid="39"/>
                        </p:tgtEl>
                        <p:attrNameLst>
                          <p:attrName>style.visibility</p:attrName>
                        </p:attrNameLst>
                      </p:cBhvr>
                      <p:to>
                        <p:strVal val="visible"/>
                      </p:to>
                    </p:set>
                    <p:anim calcmode="lin" valueType="num">
                      <p:cBhvr additive="base">
                        <p:cTn dur="750" fill="hold"/>
                        <p:tgtEl>
                          <p:spTgt spid="39"/>
                        </p:tgtEl>
                        <p:attrNameLst>
                          <p:attrName>ppt_x</p:attrName>
                        </p:attrNameLst>
                      </p:cBhvr>
                      <p:tavLst>
                        <p:tav tm="0">
                          <p:val>
                            <p:strVal val="1+#ppt_w/2"/>
                          </p:val>
                        </p:tav>
                        <p:tav tm="100000">
                          <p:val>
                            <p:strVal val="#ppt_x"/>
                          </p:val>
                        </p:tav>
                      </p:tavLst>
                    </p:anim>
                    <p:anim calcmode="lin" valueType="num">
                      <p:cBhvr additive="base">
                        <p:cTn dur="750" fill="hold"/>
                        <p:tgtEl>
                          <p:spTgt spid="39"/>
                        </p:tgtEl>
                        <p:attrNameLst>
                          <p:attrName>ppt_y</p:attrName>
                        </p:attrNameLst>
                      </p:cBhvr>
                      <p:tavLst>
                        <p:tav tm="0">
                          <p:val>
                            <p:strVal val="#ppt_y"/>
                          </p:val>
                        </p:tav>
                        <p:tav tm="100000">
                          <p:val>
                            <p:strVal val="#ppt_y"/>
                          </p:val>
                        </p:tav>
                      </p:tavLst>
                    </p:anim>
                  </p:childTnLst>
                </p:cTn>
              </p:par>
            </p:tnLst>
          </p:tmpl>
        </p:tmplLst>
      </p:bldP>
      <p:bldP spid="40" grpId="0"/>
      <p:bldP spid="42" grpId="0" build="p">
        <p:tmplLst>
          <p:tmpl lvl="1">
            <p:tnLst>
              <p:par>
                <p:cTn presetID="22" presetClass="entr" presetSubtype="8" fill="hold" nodeType="withEffect">
                  <p:stCondLst>
                    <p:cond delay="1500"/>
                  </p:stCondLst>
                  <p:childTnLst>
                    <p:set>
                      <p:cBhvr>
                        <p:cTn dur="1" fill="hold">
                          <p:stCondLst>
                            <p:cond delay="0"/>
                          </p:stCondLst>
                        </p:cTn>
                        <p:tgtEl>
                          <p:spTgt spid="42"/>
                        </p:tgtEl>
                        <p:attrNameLst>
                          <p:attrName>style.visibility</p:attrName>
                        </p:attrNameLst>
                      </p:cBhvr>
                      <p:to>
                        <p:strVal val="visible"/>
                      </p:to>
                    </p:set>
                    <p:animEffect transition="in" filter="wipe(left)">
                      <p:cBhvr>
                        <p:cTn dur="500"/>
                        <p:tgtEl>
                          <p:spTgt spid="42"/>
                        </p:tgtEl>
                      </p:cBhvr>
                    </p:animEffect>
                  </p:childTnLst>
                </p:cTn>
              </p:par>
            </p:tnLst>
          </p:tmpl>
        </p:tmplLst>
      </p:bldP>
      <p:bldP spid="44" grpId="0" build="p">
        <p:tmplLst>
          <p:tmpl lvl="1">
            <p:tnLst>
              <p:par>
                <p:cTn presetID="2" presetClass="entr" presetSubtype="3" decel="100000" fill="hold" nodeType="withEffect">
                  <p:stCondLst>
                    <p:cond delay="250"/>
                  </p:stCondLst>
                  <p:iterate type="lt">
                    <p:tmPct val="5000"/>
                  </p:iterate>
                  <p:childTnLst>
                    <p:set>
                      <p:cBhvr>
                        <p:cTn dur="1" fill="hold">
                          <p:stCondLst>
                            <p:cond delay="0"/>
                          </p:stCondLst>
                        </p:cTn>
                        <p:tgtEl>
                          <p:spTgt spid="44"/>
                        </p:tgtEl>
                        <p:attrNameLst>
                          <p:attrName>style.visibility</p:attrName>
                        </p:attrNameLst>
                      </p:cBhvr>
                      <p:to>
                        <p:strVal val="visible"/>
                      </p:to>
                    </p:set>
                    <p:anim calcmode="lin" valueType="num">
                      <p:cBhvr additive="base">
                        <p:cTn dur="750" fill="hold"/>
                        <p:tgtEl>
                          <p:spTgt spid="44"/>
                        </p:tgtEl>
                        <p:attrNameLst>
                          <p:attrName>ppt_x</p:attrName>
                        </p:attrNameLst>
                      </p:cBhvr>
                      <p:tavLst>
                        <p:tav tm="0">
                          <p:val>
                            <p:strVal val="1+#ppt_w/2"/>
                          </p:val>
                        </p:tav>
                        <p:tav tm="100000">
                          <p:val>
                            <p:strVal val="#ppt_x"/>
                          </p:val>
                        </p:tav>
                      </p:tavLst>
                    </p:anim>
                    <p:anim calcmode="lin" valueType="num">
                      <p:cBhvr additive="base">
                        <p:cTn dur="750" fill="hold"/>
                        <p:tgtEl>
                          <p:spTgt spid="44"/>
                        </p:tgtEl>
                        <p:attrNameLst>
                          <p:attrName>ppt_y</p:attrName>
                        </p:attrNameLst>
                      </p:cBhvr>
                      <p:tavLst>
                        <p:tav tm="0">
                          <p:val>
                            <p:strVal val="0-#ppt_h/2"/>
                          </p:val>
                        </p:tav>
                        <p:tav tm="100000">
                          <p:val>
                            <p:strVal val="#ppt_y"/>
                          </p:val>
                        </p:tav>
                      </p:tavLst>
                    </p:anim>
                  </p:childTnLst>
                </p:cTn>
              </p:par>
            </p:tnLst>
          </p:tmpl>
        </p:tmplLst>
      </p:bldP>
      <p:bldP spid="45" grpId="0" animBg="1">
        <p:tmplLst>
          <p:tmpl>
            <p:tnLst>
              <p:par>
                <p:cTn presetID="2" presetClass="entr" presetSubtype="2" decel="100000" fill="hold" nodeType="withEffect">
                  <p:stCondLst>
                    <p:cond delay="1250"/>
                  </p:stCondLst>
                  <p:childTnLst>
                    <p:set>
                      <p:cBhvr>
                        <p:cTn dur="1" fill="hold">
                          <p:stCondLst>
                            <p:cond delay="0"/>
                          </p:stCondLst>
                        </p:cTn>
                        <p:tgtEl>
                          <p:spTgt spid="45"/>
                        </p:tgtEl>
                        <p:attrNameLst>
                          <p:attrName>style.visibility</p:attrName>
                        </p:attrNameLst>
                      </p:cBhvr>
                      <p:to>
                        <p:strVal val="visible"/>
                      </p:to>
                    </p:set>
                    <p:anim calcmode="lin" valueType="num">
                      <p:cBhvr additive="base">
                        <p:cTn dur="750" fill="hold"/>
                        <p:tgtEl>
                          <p:spTgt spid="45"/>
                        </p:tgtEl>
                        <p:attrNameLst>
                          <p:attrName>ppt_x</p:attrName>
                        </p:attrNameLst>
                      </p:cBhvr>
                      <p:tavLst>
                        <p:tav tm="0">
                          <p:val>
                            <p:strVal val="1+#ppt_w/2"/>
                          </p:val>
                        </p:tav>
                        <p:tav tm="100000">
                          <p:val>
                            <p:strVal val="#ppt_x"/>
                          </p:val>
                        </p:tav>
                      </p:tavLst>
                    </p:anim>
                    <p:anim calcmode="lin" valueType="num">
                      <p:cBhvr additive="base">
                        <p:cTn dur="750" fill="hold"/>
                        <p:tgtEl>
                          <p:spTgt spid="45"/>
                        </p:tgtEl>
                        <p:attrNameLst>
                          <p:attrName>ppt_y</p:attrName>
                        </p:attrNameLst>
                      </p:cBhvr>
                      <p:tavLst>
                        <p:tav tm="0">
                          <p:val>
                            <p:strVal val="#ppt_y"/>
                          </p:val>
                        </p:tav>
                        <p:tav tm="100000">
                          <p:val>
                            <p:strVal val="#ppt_y"/>
                          </p:val>
                        </p:tav>
                      </p:tavLst>
                    </p:anim>
                  </p:childTnLst>
                </p:cTn>
              </p:par>
            </p:tnLst>
          </p:tmpl>
        </p:tmplLst>
      </p:bldP>
      <p:bldP spid="14"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ullscreen Image with Caption">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タイトル プレースホルダー 1"/>
          <p:cNvSpPr>
            <a:spLocks noGrp="1"/>
          </p:cNvSpPr>
          <p:nvPr>
            <p:ph type="title" hasCustomPrompt="1"/>
          </p:nvPr>
        </p:nvSpPr>
        <p:spPr>
          <a:xfrm>
            <a:off x="-1" y="8563429"/>
            <a:ext cx="9142413" cy="1170617"/>
          </a:xfrm>
          <a:prstGeom prst="rect">
            <a:avLst/>
          </a:prstGeom>
          <a:solidFill>
            <a:schemeClr val="tx2">
              <a:alpha val="7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Text Goes Here</a:t>
            </a:r>
            <a:endParaRPr kumimoji="1" lang="ja-JP" altLang="en-US" dirty="0"/>
          </a:p>
        </p:txBody>
      </p:sp>
      <p:sp>
        <p:nvSpPr>
          <p:cNvPr id="5" name="Ellipse 4">
            <a:extLst>
              <a:ext uri="{FF2B5EF4-FFF2-40B4-BE49-F238E27FC236}">
                <a16:creationId xmlns:a16="http://schemas.microsoft.com/office/drawing/2014/main" id="{A353A0B6-F669-4B31-AED5-6B668D08FAF8}"/>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6" name="スライド番号プレースホルダー 5">
            <a:extLst>
              <a:ext uri="{FF2B5EF4-FFF2-40B4-BE49-F238E27FC236}">
                <a16:creationId xmlns:a16="http://schemas.microsoft.com/office/drawing/2014/main" id="{CDF0A754-006B-41DD-A85C-EDB566B1ABE2}"/>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123104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2" presetClass="entr" presetSubtype="8" decel="100000" fill="hold" grpId="0" nodeType="afterEffect">
                                  <p:stCondLst>
                                    <p:cond delay="25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0-#ppt_w/2"/>
                                          </p:val>
                                        </p:tav>
                                        <p:tav tm="100000">
                                          <p:val>
                                            <p:strVal val="#ppt_x"/>
                                          </p:val>
                                        </p:tav>
                                      </p:tavLst>
                                    </p:anim>
                                    <p:anim calcmode="lin" valueType="num">
                                      <p:cBhvr additive="base">
                                        <p:cTn id="12" dur="500" fill="hold"/>
                                        <p:tgtEl>
                                          <p:spTgt spid="4"/>
                                        </p:tgtEl>
                                        <p:attrNameLst>
                                          <p:attrName>ppt_y</p:attrName>
                                        </p:attrNameLst>
                                      </p:cBhvr>
                                      <p:tavLst>
                                        <p:tav tm="0">
                                          <p:val>
                                            <p:strVal val="#ppt_y"/>
                                          </p:val>
                                        </p:tav>
                                        <p:tav tm="100000">
                                          <p:val>
                                            <p:strVal val="#ppt_y"/>
                                          </p:val>
                                        </p:tav>
                                      </p:tavLst>
                                    </p:anim>
                                  </p:childTnLst>
                                </p:cTn>
                              </p:par>
                              <p:par>
                                <p:cTn id="13" presetID="10" presetClass="entr" presetSubtype="0" fill="hold" grpId="0" nodeType="withEffect">
                                  <p:stCondLst>
                                    <p:cond delay="100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6" grpId="0"/>
    </p:bld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Fullscreen Image ">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Ellipse 2">
            <a:extLst>
              <a:ext uri="{FF2B5EF4-FFF2-40B4-BE49-F238E27FC236}">
                <a16:creationId xmlns:a16="http://schemas.microsoft.com/office/drawing/2014/main" id="{936831AA-A90F-49D7-A66B-A3600DB7F28F}"/>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 name="スライド番号プレースホルダー 5">
            <a:extLst>
              <a:ext uri="{FF2B5EF4-FFF2-40B4-BE49-F238E27FC236}">
                <a16:creationId xmlns:a16="http://schemas.microsoft.com/office/drawing/2014/main" id="{03CF6C17-FE37-48C6-9B9D-9B3853E91E30}"/>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313032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ig Image &amp; Text 1">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3" name="タイトル プレースホルダー 1"/>
          <p:cNvSpPr>
            <a:spLocks noGrp="1"/>
          </p:cNvSpPr>
          <p:nvPr>
            <p:ph type="title" hasCustomPrompt="1"/>
          </p:nvPr>
        </p:nvSpPr>
        <p:spPr>
          <a:xfrm>
            <a:off x="-1" y="6778172"/>
            <a:ext cx="18286414" cy="1843314"/>
          </a:xfrm>
          <a:prstGeom prst="rect">
            <a:avLst/>
          </a:prstGeom>
          <a:solidFill>
            <a:schemeClr val="tx2">
              <a:alpha val="50000"/>
            </a:schemeClr>
          </a:solidFill>
        </p:spPr>
        <p:txBody>
          <a:bodyPr vert="horz" lIns="163275" tIns="81638" rIns="163275" bIns="81638" rtlCol="0" anchor="ctr">
            <a:normAutofit/>
          </a:bodyPr>
          <a:lstStyle>
            <a:lvl1pPr algn="ctr">
              <a:defRPr baseline="0">
                <a:solidFill>
                  <a:schemeClr val="bg1"/>
                </a:solidFill>
              </a:defRPr>
            </a:lvl1pPr>
          </a:lstStyle>
          <a:p>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6894738"/>
            <a:ext cx="17373600" cy="1552575"/>
          </a:xfrm>
        </p:spPr>
        <p:txBody>
          <a:bodyPr anchor="ctr">
            <a:noAutofit/>
          </a:bodyPr>
          <a:lstStyle>
            <a:lvl1pPr algn="ctr">
              <a:lnSpc>
                <a:spcPct val="100000"/>
              </a:lnSpc>
              <a:spcBef>
                <a:spcPts val="0"/>
              </a:spcBef>
              <a:defRPr sz="9600">
                <a:solidFill>
                  <a:schemeClr val="bg1"/>
                </a:solidFill>
                <a:latin typeface="+mj-lt"/>
              </a:defRPr>
            </a:lvl1pPr>
          </a:lstStyle>
          <a:p>
            <a:pPr lvl="0"/>
            <a:r>
              <a:rPr kumimoji="1" lang="en-US" altLang="ja-JP" dirty="0"/>
              <a:t>Text</a:t>
            </a:r>
            <a:endParaRPr kumimoji="1" lang="ja-JP" altLang="en-US" dirty="0"/>
          </a:p>
        </p:txBody>
      </p:sp>
      <p:sp>
        <p:nvSpPr>
          <p:cNvPr id="6" name="Ellipse 5">
            <a:extLst>
              <a:ext uri="{FF2B5EF4-FFF2-40B4-BE49-F238E27FC236}">
                <a16:creationId xmlns:a16="http://schemas.microsoft.com/office/drawing/2014/main" id="{219CF4D0-71DE-45E6-A512-DD0A98D4BBAB}"/>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 name="スライド番号プレースホルダー 5">
            <a:extLst>
              <a:ext uri="{FF2B5EF4-FFF2-40B4-BE49-F238E27FC236}">
                <a16:creationId xmlns:a16="http://schemas.microsoft.com/office/drawing/2014/main" id="{58E7D5A1-66D7-46C8-82CF-6C75C8AEB33E}"/>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299048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par>
                                <p:cTn id="8" presetID="22" presetClass="entr" presetSubtype="2" fill="hold" grpId="0"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wipe(right)">
                                      <p:cBhvr>
                                        <p:cTn id="10" dur="500"/>
                                        <p:tgtEl>
                                          <p:spTgt spid="3"/>
                                        </p:tgtEl>
                                      </p:cBhvr>
                                    </p:animEffect>
                                  </p:childTnLst>
                                </p:cTn>
                              </p:par>
                            </p:childTnLst>
                          </p:cTn>
                        </p:par>
                        <p:par>
                          <p:cTn id="11" fill="hold">
                            <p:stCondLst>
                              <p:cond delay="1000"/>
                            </p:stCondLst>
                            <p:childTnLst>
                              <p:par>
                                <p:cTn id="12" presetID="2" presetClass="entr" presetSubtype="3" decel="100000" fill="hold" grpId="0" nodeType="afterEffect">
                                  <p:stCondLst>
                                    <p:cond delay="0"/>
                                  </p:stCondLst>
                                  <p:iterate type="wd">
                                    <p:tmPct val="10000"/>
                                  </p:iterate>
                                  <p:childTnLst>
                                    <p:set>
                                      <p:cBhvr>
                                        <p:cTn id="13" dur="1" fill="hold">
                                          <p:stCondLst>
                                            <p:cond delay="0"/>
                                          </p:stCondLst>
                                        </p:cTn>
                                        <p:tgtEl>
                                          <p:spTgt spid="5">
                                            <p:txEl>
                                              <p:pRg st="0" end="0"/>
                                            </p:txEl>
                                          </p:spTgt>
                                        </p:tgtEl>
                                        <p:attrNameLst>
                                          <p:attrName>style.visibility</p:attrName>
                                        </p:attrNameLst>
                                      </p:cBhvr>
                                      <p:to>
                                        <p:strVal val="visible"/>
                                      </p:to>
                                    </p:set>
                                    <p:anim calcmode="lin" valueType="num">
                                      <p:cBhvr additive="base">
                                        <p:cTn id="14" dur="750" fill="hold"/>
                                        <p:tgtEl>
                                          <p:spTgt spid="5">
                                            <p:txEl>
                                              <p:pRg st="0" end="0"/>
                                            </p:txEl>
                                          </p:spTgt>
                                        </p:tgtEl>
                                        <p:attrNameLst>
                                          <p:attrName>ppt_x</p:attrName>
                                        </p:attrNameLst>
                                      </p:cBhvr>
                                      <p:tavLst>
                                        <p:tav tm="0">
                                          <p:val>
                                            <p:strVal val="1+#ppt_w/2"/>
                                          </p:val>
                                        </p:tav>
                                        <p:tav tm="100000">
                                          <p:val>
                                            <p:strVal val="#ppt_x"/>
                                          </p:val>
                                        </p:tav>
                                      </p:tavLst>
                                    </p:anim>
                                    <p:anim calcmode="lin" valueType="num">
                                      <p:cBhvr additive="base">
                                        <p:cTn id="15" dur="750" fill="hold"/>
                                        <p:tgtEl>
                                          <p:spTgt spid="5">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grpId="0" nodeType="withEffect">
                                  <p:stCondLst>
                                    <p:cond delay="100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5" grpId="0" build="p">
        <p:tmplLst>
          <p:tmpl lvl="1">
            <p:tnLst>
              <p:par>
                <p:cTn presetID="2" presetClass="entr" presetSubtype="3" decel="100000" fill="hold" nodeType="afterEffect">
                  <p:stCondLst>
                    <p:cond delay="0"/>
                  </p:stCondLst>
                  <p:iterate type="wd">
                    <p:tmPct val="10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1+#ppt_w/2"/>
                          </p:val>
                        </p:tav>
                        <p:tav tm="100000">
                          <p:val>
                            <p:strVal val="#ppt_x"/>
                          </p:val>
                        </p:tav>
                      </p:tavLst>
                    </p:anim>
                    <p:anim calcmode="lin" valueType="num">
                      <p:cBhvr additive="base">
                        <p:cTn dur="750" fill="hold"/>
                        <p:tgtEl>
                          <p:spTgt spid="5"/>
                        </p:tgtEl>
                        <p:attrNameLst>
                          <p:attrName>ppt_y</p:attrName>
                        </p:attrNameLst>
                      </p:cBhvr>
                      <p:tavLst>
                        <p:tav tm="0">
                          <p:val>
                            <p:strVal val="0-#ppt_h/2"/>
                          </p:val>
                        </p:tav>
                        <p:tav tm="100000">
                          <p:val>
                            <p:strVal val="#ppt_y"/>
                          </p:val>
                        </p:tav>
                      </p:tavLst>
                    </p:anim>
                  </p:childTnLst>
                </p:cTn>
              </p:par>
            </p:tnLst>
          </p:tmpl>
        </p:tmplLst>
      </p:bldP>
      <p:bldP spid="7" grpId="0"/>
    </p:bld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Big Image &amp; Text 2">
    <p:spTree>
      <p:nvGrpSpPr>
        <p:cNvPr id="1" name=""/>
        <p:cNvGrpSpPr/>
        <p:nvPr/>
      </p:nvGrpSpPr>
      <p:grpSpPr>
        <a:xfrm>
          <a:off x="0" y="0"/>
          <a:ext cx="0" cy="0"/>
          <a:chOff x="0" y="0"/>
          <a:chExt cx="0" cy="0"/>
        </a:xfrm>
      </p:grpSpPr>
      <p:sp>
        <p:nvSpPr>
          <p:cNvPr id="2" name="図プレースホルダー 34"/>
          <p:cNvSpPr>
            <a:spLocks noGrp="1"/>
          </p:cNvSpPr>
          <p:nvPr>
            <p:ph type="pic" sz="quarter" idx="14" hasCustomPrompt="1"/>
          </p:nvPr>
        </p:nvSpPr>
        <p:spPr>
          <a:xfrm>
            <a:off x="0" y="-3175"/>
            <a:ext cx="18286413" cy="10287000"/>
          </a:xfrm>
          <a:solidFill>
            <a:schemeClr val="accent1">
              <a:lumMod val="20000"/>
              <a:lumOff val="80000"/>
            </a:schemeClr>
          </a:solidFill>
        </p:spPr>
        <p:txBody>
          <a:bodyPr/>
          <a:lstStyle>
            <a:lvl1pPr>
              <a:defRPr baseline="0"/>
            </a:lvl1pPr>
          </a:lstStyle>
          <a:p>
            <a:r>
              <a:rPr kumimoji="1" lang="en-US" altLang="ja-JP" dirty="0"/>
              <a:t>Add an image</a:t>
            </a:r>
            <a:endParaRPr kumimoji="1" lang="ja-JP" altLang="en-US" dirty="0"/>
          </a:p>
        </p:txBody>
      </p:sp>
      <p:sp>
        <p:nvSpPr>
          <p:cNvPr id="4" name="テキスト プレースホルダー 4"/>
          <p:cNvSpPr>
            <a:spLocks noGrp="1"/>
          </p:cNvSpPr>
          <p:nvPr>
            <p:ph type="body" sz="quarter" idx="16" hasCustomPrompt="1"/>
          </p:nvPr>
        </p:nvSpPr>
        <p:spPr>
          <a:xfrm>
            <a:off x="-1" y="1016451"/>
            <a:ext cx="18286413" cy="1552575"/>
          </a:xfrm>
          <a:solidFill>
            <a:schemeClr val="tx2">
              <a:alpha val="40000"/>
            </a:schemeClr>
          </a:solidFill>
        </p:spPr>
        <p:txBody>
          <a:bodyPr anchor="ctr">
            <a:noAutofit/>
          </a:bodyPr>
          <a:lstStyle>
            <a:lvl1pPr algn="ctr">
              <a:lnSpc>
                <a:spcPct val="100000"/>
              </a:lnSpc>
              <a:spcBef>
                <a:spcPts val="0"/>
              </a:spcBef>
              <a:defRPr sz="7200">
                <a:solidFill>
                  <a:schemeClr val="tx2"/>
                </a:solidFill>
                <a:latin typeface="+mj-lt"/>
              </a:defRPr>
            </a:lvl1pPr>
          </a:lstStyle>
          <a:p>
            <a:pPr lvl="0"/>
            <a:r>
              <a:rPr kumimoji="1" lang="en-US" altLang="ja-JP" dirty="0"/>
              <a:t> </a:t>
            </a:r>
            <a:endParaRPr kumimoji="1" lang="ja-JP" altLang="en-US" dirty="0"/>
          </a:p>
        </p:txBody>
      </p:sp>
      <p:sp>
        <p:nvSpPr>
          <p:cNvPr id="5" name="テキスト プレースホルダー 4"/>
          <p:cNvSpPr>
            <a:spLocks noGrp="1"/>
          </p:cNvSpPr>
          <p:nvPr>
            <p:ph type="body" sz="quarter" idx="15" hasCustomPrompt="1"/>
          </p:nvPr>
        </p:nvSpPr>
        <p:spPr>
          <a:xfrm>
            <a:off x="456406" y="1016452"/>
            <a:ext cx="17373600" cy="1552575"/>
          </a:xfrm>
        </p:spPr>
        <p:txBody>
          <a:bodyPr anchor="ctr">
            <a:noAutofit/>
          </a:bodyPr>
          <a:lstStyle>
            <a:lvl1pPr algn="ctr">
              <a:lnSpc>
                <a:spcPct val="100000"/>
              </a:lnSpc>
              <a:spcBef>
                <a:spcPts val="0"/>
              </a:spcBef>
              <a:defRPr sz="6600">
                <a:solidFill>
                  <a:schemeClr val="bg1"/>
                </a:solidFill>
                <a:latin typeface="+mj-lt"/>
              </a:defRPr>
            </a:lvl1pPr>
          </a:lstStyle>
          <a:p>
            <a:pPr lvl="0"/>
            <a:r>
              <a:rPr kumimoji="1" lang="en-US" altLang="ja-JP" dirty="0"/>
              <a:t>Text</a:t>
            </a:r>
            <a:endParaRPr kumimoji="1" lang="ja-JP" altLang="en-US" dirty="0"/>
          </a:p>
        </p:txBody>
      </p:sp>
      <p:sp>
        <p:nvSpPr>
          <p:cNvPr id="6" name="Ellipse 5">
            <a:extLst>
              <a:ext uri="{FF2B5EF4-FFF2-40B4-BE49-F238E27FC236}">
                <a16:creationId xmlns:a16="http://schemas.microsoft.com/office/drawing/2014/main" id="{D46E7804-5C9E-44B7-A554-6F83F0C1FEAA}"/>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 name="スライド番号プレースホルダー 5">
            <a:extLst>
              <a:ext uri="{FF2B5EF4-FFF2-40B4-BE49-F238E27FC236}">
                <a16:creationId xmlns:a16="http://schemas.microsoft.com/office/drawing/2014/main" id="{04C699D2-D045-417D-84FC-92B6DF3423CE}"/>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2225659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1000"/>
                            </p:stCondLst>
                            <p:childTnLst>
                              <p:par>
                                <p:cTn id="13" presetID="2" presetClass="entr" presetSubtype="4" decel="100000" fill="hold" grpId="0" nodeType="afterEffect">
                                  <p:stCondLst>
                                    <p:cond delay="0"/>
                                  </p:stCondLst>
                                  <p:iterate type="lt">
                                    <p:tmPct val="5000"/>
                                  </p:iterate>
                                  <p:childTnLst>
                                    <p:set>
                                      <p:cBhvr>
                                        <p:cTn id="14" dur="1" fill="hold">
                                          <p:stCondLst>
                                            <p:cond delay="0"/>
                                          </p:stCondLst>
                                        </p:cTn>
                                        <p:tgtEl>
                                          <p:spTgt spid="5">
                                            <p:txEl>
                                              <p:pRg st="0" end="0"/>
                                            </p:txEl>
                                          </p:spTgt>
                                        </p:tgtEl>
                                        <p:attrNameLst>
                                          <p:attrName>style.visibility</p:attrName>
                                        </p:attrNameLst>
                                      </p:cBhvr>
                                      <p:to>
                                        <p:strVal val="visible"/>
                                      </p:to>
                                    </p:set>
                                    <p:anim calcmode="lin" valueType="num">
                                      <p:cBhvr additive="base">
                                        <p:cTn id="15"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6" dur="1000" fill="hold"/>
                                        <p:tgtEl>
                                          <p:spTgt spid="5">
                                            <p:txEl>
                                              <p:pRg st="0" end="0"/>
                                            </p:txEl>
                                          </p:spTgt>
                                        </p:tgtEl>
                                        <p:attrNameLst>
                                          <p:attrName>ppt_y</p:attrName>
                                        </p:attrNameLst>
                                      </p:cBhvr>
                                      <p:tavLst>
                                        <p:tav tm="0">
                                          <p:val>
                                            <p:strVal val="1+#ppt_h/2"/>
                                          </p:val>
                                        </p:tav>
                                        <p:tav tm="100000">
                                          <p:val>
                                            <p:strVal val="#ppt_y"/>
                                          </p:val>
                                        </p:tav>
                                      </p:tavLst>
                                    </p:anim>
                                  </p:childTnLst>
                                </p:cTn>
                              </p:par>
                              <p:par>
                                <p:cTn id="17" presetID="45" presetClass="entr" presetSubtype="0" fill="hold" grpId="1" nodeType="withEffect">
                                  <p:stCondLst>
                                    <p:cond delay="0"/>
                                  </p:stCondLst>
                                  <p:iterate type="lt">
                                    <p:tmPct val="5000"/>
                                  </p:iterate>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1000"/>
                                        <p:tgtEl>
                                          <p:spTgt spid="5">
                                            <p:txEl>
                                              <p:pRg st="0" end="0"/>
                                            </p:txEl>
                                          </p:spTgt>
                                        </p:tgtEl>
                                      </p:cBhvr>
                                    </p:animEffect>
                                    <p:anim calcmode="lin" valueType="num">
                                      <p:cBhvr>
                                        <p:cTn id="20" dur="1000" fill="hold"/>
                                        <p:tgtEl>
                                          <p:spTgt spid="5">
                                            <p:txEl>
                                              <p:pRg st="0" end="0"/>
                                            </p:txEl>
                                          </p:spTgt>
                                        </p:tgtEl>
                                        <p:attrNameLst>
                                          <p:attrName>ppt_w</p:attrName>
                                        </p:attrNameLst>
                                      </p:cBhvr>
                                      <p:tavLst>
                                        <p:tav tm="0" fmla="#ppt_w*sin(2.5*pi*$)">
                                          <p:val>
                                            <p:fltVal val="0"/>
                                          </p:val>
                                        </p:tav>
                                        <p:tav tm="100000">
                                          <p:val>
                                            <p:fltVal val="1"/>
                                          </p:val>
                                        </p:tav>
                                      </p:tavLst>
                                    </p:anim>
                                    <p:anim calcmode="lin" valueType="num">
                                      <p:cBhvr>
                                        <p:cTn id="21" dur="1000" fill="hold"/>
                                        <p:tgtEl>
                                          <p:spTgt spid="5">
                                            <p:txEl>
                                              <p:pRg st="0" end="0"/>
                                            </p:txEl>
                                          </p:spTgt>
                                        </p:tgtEl>
                                        <p:attrNameLst>
                                          <p:attrName>ppt_h</p:attrName>
                                        </p:attrNameLst>
                                      </p:cBhvr>
                                      <p:tavLst>
                                        <p:tav tm="0">
                                          <p:val>
                                            <p:strVal val="#ppt_h"/>
                                          </p:val>
                                        </p:tav>
                                        <p:tav tm="100000">
                                          <p:val>
                                            <p:strVal val="#ppt_h"/>
                                          </p:val>
                                        </p:tav>
                                      </p:tavLst>
                                    </p:anim>
                                  </p:childTnLst>
                                </p:cTn>
                              </p:par>
                              <p:par>
                                <p:cTn id="22" presetID="10" presetClass="entr" presetSubtype="0" fill="hold" grpId="0" nodeType="withEffect">
                                  <p:stCondLst>
                                    <p:cond delay="100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tmplLst>
          <p:tmpl>
            <p:tnLst>
              <p:par>
                <p:cTn presetID="16" presetClass="entr" presetSubtype="37" fill="hold" nodeType="afterEffect">
                  <p:stCondLst>
                    <p:cond delay="0"/>
                  </p:stCondLst>
                  <p:childTnLst>
                    <p:set>
                      <p:cBhvr>
                        <p:cTn dur="1" fill="hold">
                          <p:stCondLst>
                            <p:cond delay="0"/>
                          </p:stCondLst>
                        </p:cTn>
                        <p:tgtEl>
                          <p:spTgt spid="4"/>
                        </p:tgtEl>
                        <p:attrNameLst>
                          <p:attrName>style.visibility</p:attrName>
                        </p:attrNameLst>
                      </p:cBhvr>
                      <p:to>
                        <p:strVal val="visible"/>
                      </p:to>
                    </p:set>
                    <p:animEffect transition="in" filter="barn(outVertical)">
                      <p:cBhvr>
                        <p:cTn dur="500"/>
                        <p:tgtEl>
                          <p:spTgt spid="4"/>
                        </p:tgtEl>
                      </p:cBhvr>
                    </p:animEffect>
                  </p:childTnLst>
                </p:cTn>
              </p:par>
            </p:tnLst>
          </p:tmpl>
        </p:tmplLst>
      </p:bldP>
      <p:bldP spid="5" grpId="0" build="p">
        <p:tmplLst>
          <p:tmpl lvl="1">
            <p:tnLst>
              <p:par>
                <p:cTn presetID="2" presetClass="entr" presetSubtype="4" decel="100000" fill="hold" nodeType="after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 calcmode="lin" valueType="num">
                      <p:cBhvr additive="base">
                        <p:cTn dur="1000" fill="hold"/>
                        <p:tgtEl>
                          <p:spTgt spid="5"/>
                        </p:tgtEl>
                        <p:attrNameLst>
                          <p:attrName>ppt_x</p:attrName>
                        </p:attrNameLst>
                      </p:cBhvr>
                      <p:tavLst>
                        <p:tav tm="0">
                          <p:val>
                            <p:strVal val="#ppt_x"/>
                          </p:val>
                        </p:tav>
                        <p:tav tm="100000">
                          <p:val>
                            <p:strVal val="#ppt_x"/>
                          </p:val>
                        </p:tav>
                      </p:tavLst>
                    </p:anim>
                    <p:anim calcmode="lin" valueType="num">
                      <p:cBhvr additive="base">
                        <p:cTn dur="1000" fill="hold"/>
                        <p:tgtEl>
                          <p:spTgt spid="5"/>
                        </p:tgtEl>
                        <p:attrNameLst>
                          <p:attrName>ppt_y</p:attrName>
                        </p:attrNameLst>
                      </p:cBhvr>
                      <p:tavLst>
                        <p:tav tm="0">
                          <p:val>
                            <p:strVal val="1+#ppt_h/2"/>
                          </p:val>
                        </p:tav>
                        <p:tav tm="100000">
                          <p:val>
                            <p:strVal val="#ppt_y"/>
                          </p:val>
                        </p:tav>
                      </p:tavLst>
                    </p:anim>
                  </p:childTnLst>
                </p:cTn>
              </p:par>
            </p:tnLst>
          </p:tmpl>
        </p:tmplLst>
      </p:bldP>
      <p:bldP spid="5" grpId="1" build="p">
        <p:tmplLst>
          <p:tmpl lvl="1">
            <p:tnLst>
              <p:par>
                <p:cTn presetID="45" presetClass="entr" presetSubtype="0" fill="hold" nodeType="withEffect">
                  <p:stCondLst>
                    <p:cond delay="0"/>
                  </p:stCondLst>
                  <p:iterate type="lt">
                    <p:tmPct val="5000"/>
                  </p:iterate>
                  <p:childTnLst>
                    <p:set>
                      <p:cBhvr>
                        <p:cTn dur="1" fill="hold">
                          <p:stCondLst>
                            <p:cond delay="0"/>
                          </p:stCondLst>
                        </p:cTn>
                        <p:tgtEl>
                          <p:spTgt spid="5"/>
                        </p:tgtEl>
                        <p:attrNameLst>
                          <p:attrName>style.visibility</p:attrName>
                        </p:attrNameLst>
                      </p:cBhvr>
                      <p:to>
                        <p:strVal val="visible"/>
                      </p:to>
                    </p:set>
                    <p:animEffect transition="in" filter="fade">
                      <p:cBhvr>
                        <p:cTn dur="1000"/>
                        <p:tgtEl>
                          <p:spTgt spid="5"/>
                        </p:tgtEl>
                      </p:cBhvr>
                    </p:animEffect>
                    <p:anim calcmode="lin" valueType="num">
                      <p:cBhvr>
                        <p:cTn dur="1000" fill="hold"/>
                        <p:tgtEl>
                          <p:spTgt spid="5"/>
                        </p:tgtEl>
                        <p:attrNameLst>
                          <p:attrName>ppt_w</p:attrName>
                        </p:attrNameLst>
                      </p:cBhvr>
                      <p:tavLst>
                        <p:tav tm="0" fmla="#ppt_w*sin(2.5*pi*$)">
                          <p:val>
                            <p:fltVal val="0"/>
                          </p:val>
                        </p:tav>
                        <p:tav tm="100000">
                          <p:val>
                            <p:fltVal val="1"/>
                          </p:val>
                        </p:tav>
                      </p:tavLst>
                    </p:anim>
                    <p:anim calcmode="lin" valueType="num">
                      <p:cBhvr>
                        <p:cTn dur="1000" fill="hold"/>
                        <p:tgtEl>
                          <p:spTgt spid="5"/>
                        </p:tgtEl>
                        <p:attrNameLst>
                          <p:attrName>ppt_h</p:attrName>
                        </p:attrNameLst>
                      </p:cBhvr>
                      <p:tavLst>
                        <p:tav tm="0">
                          <p:val>
                            <p:strVal val="#ppt_h"/>
                          </p:val>
                        </p:tav>
                        <p:tav tm="100000">
                          <p:val>
                            <p:strVal val="#ppt_h"/>
                          </p:val>
                        </p:tav>
                      </p:tavLst>
                    </p:anim>
                  </p:childTnLst>
                </p:cTn>
              </p:par>
            </p:tnLst>
          </p:tmpl>
        </p:tmplLst>
      </p:bldP>
      <p:bldP spid="7"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file 2">
    <p:spTree>
      <p:nvGrpSpPr>
        <p:cNvPr id="1" name=""/>
        <p:cNvGrpSpPr/>
        <p:nvPr/>
      </p:nvGrpSpPr>
      <p:grpSpPr>
        <a:xfrm>
          <a:off x="0" y="0"/>
          <a:ext cx="0" cy="0"/>
          <a:chOff x="0" y="0"/>
          <a:chExt cx="0" cy="0"/>
        </a:xfrm>
      </p:grpSpPr>
      <p:sp>
        <p:nvSpPr>
          <p:cNvPr id="5" name="正方形/長方形 4"/>
          <p:cNvSpPr/>
          <p:nvPr userDrawn="1"/>
        </p:nvSpPr>
        <p:spPr>
          <a:xfrm>
            <a:off x="-1" y="0"/>
            <a:ext cx="18286413"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0" name="正方形/長方形 19"/>
          <p:cNvSpPr/>
          <p:nvPr userDrawn="1"/>
        </p:nvSpPr>
        <p:spPr>
          <a:xfrm>
            <a:off x="-794" y="2695228"/>
            <a:ext cx="18286413" cy="2448272"/>
          </a:xfrm>
          <a:prstGeom prst="rect">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1">
                  <a:lumMod val="50000"/>
                </a:schemeClr>
              </a:solidFill>
            </a:endParaRPr>
          </a:p>
        </p:txBody>
      </p:sp>
      <p:sp>
        <p:nvSpPr>
          <p:cNvPr id="2" name="タイトル 1"/>
          <p:cNvSpPr>
            <a:spLocks noGrp="1"/>
          </p:cNvSpPr>
          <p:nvPr>
            <p:ph type="title" hasCustomPrompt="1"/>
          </p:nvPr>
        </p:nvSpPr>
        <p:spPr>
          <a:xfrm>
            <a:off x="8351118" y="2695227"/>
            <a:ext cx="9577064" cy="1350907"/>
          </a:xfrm>
        </p:spPr>
        <p:txBody>
          <a:bodyPr anchor="b">
            <a:normAutofit/>
          </a:bodyPr>
          <a:lstStyle>
            <a:lvl1pPr>
              <a:defRPr sz="6600"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6" name="図プレースホルダー 3"/>
          <p:cNvSpPr>
            <a:spLocks noGrp="1"/>
          </p:cNvSpPr>
          <p:nvPr>
            <p:ph type="pic" sz="quarter" idx="12" hasCustomPrompt="1"/>
          </p:nvPr>
        </p:nvSpPr>
        <p:spPr>
          <a:xfrm>
            <a:off x="862286" y="0"/>
            <a:ext cx="7260600" cy="10287000"/>
          </a:xfrm>
          <a:noFill/>
        </p:spPr>
        <p:txBody>
          <a:bodyPr/>
          <a:lstStyle>
            <a:lvl1pPr>
              <a:defRPr/>
            </a:lvl1pPr>
          </a:lstStyle>
          <a:p>
            <a:r>
              <a:rPr kumimoji="1" lang="en-US" altLang="ja-JP" dirty="0"/>
              <a:t>Add an image</a:t>
            </a:r>
            <a:endParaRPr kumimoji="1" lang="ja-JP" altLang="en-US" dirty="0"/>
          </a:p>
        </p:txBody>
      </p:sp>
      <p:sp>
        <p:nvSpPr>
          <p:cNvPr id="7" name="正方形/長方形 6"/>
          <p:cNvSpPr/>
          <p:nvPr userDrawn="1"/>
        </p:nvSpPr>
        <p:spPr>
          <a:xfrm>
            <a:off x="8495134" y="406135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プレースホルダー 6"/>
          <p:cNvSpPr>
            <a:spLocks noGrp="1"/>
          </p:cNvSpPr>
          <p:nvPr>
            <p:ph type="body" sz="quarter" idx="16" hasCustomPrompt="1"/>
          </p:nvPr>
        </p:nvSpPr>
        <p:spPr>
          <a:xfrm>
            <a:off x="8351118" y="4134028"/>
            <a:ext cx="9577064" cy="935442"/>
          </a:xfrm>
        </p:spPr>
        <p:txBody>
          <a:bodyPr anchor="t">
            <a:noAutofit/>
          </a:bodyPr>
          <a:lstStyle>
            <a:lvl1pPr algn="l">
              <a:defRPr sz="3200" i="1" baseline="0">
                <a:solidFill>
                  <a:schemeClr val="bg1">
                    <a:lumMod val="85000"/>
                  </a:schemeClr>
                </a:solidFill>
                <a:latin typeface="+mn-lt"/>
              </a:defRPr>
            </a:lvl1pPr>
          </a:lstStyle>
          <a:p>
            <a:pPr lvl="0"/>
            <a:r>
              <a:rPr kumimoji="1" lang="en-US" altLang="ja-JP" dirty="0"/>
              <a:t>Text goes here</a:t>
            </a:r>
            <a:endParaRPr kumimoji="1" lang="ja-JP" altLang="en-US" dirty="0"/>
          </a:p>
        </p:txBody>
      </p:sp>
      <p:sp>
        <p:nvSpPr>
          <p:cNvPr id="9" name="テキスト プレースホルダー 6"/>
          <p:cNvSpPr>
            <a:spLocks noGrp="1"/>
          </p:cNvSpPr>
          <p:nvPr>
            <p:ph type="body" sz="quarter" idx="14" hasCustomPrompt="1"/>
          </p:nvPr>
        </p:nvSpPr>
        <p:spPr>
          <a:xfrm>
            <a:off x="8351118" y="5359524"/>
            <a:ext cx="9577064" cy="3168352"/>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37718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randombar(horizontal)">
                                      <p:cBhvr>
                                        <p:cTn id="11" dur="500"/>
                                        <p:tgtEl>
                                          <p:spTgt spid="6"/>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barn(outVertical)">
                                      <p:cBhvr>
                                        <p:cTn id="15" dur="500"/>
                                        <p:tgtEl>
                                          <p:spTgt spid="20"/>
                                        </p:tgtEl>
                                      </p:cBhvr>
                                    </p:animEffect>
                                  </p:childTnLst>
                                </p:cTn>
                              </p:par>
                            </p:childTnLst>
                          </p:cTn>
                        </p:par>
                        <p:par>
                          <p:cTn id="16" fill="hold">
                            <p:stCondLst>
                              <p:cond delay="1500"/>
                            </p:stCondLst>
                            <p:childTnLst>
                              <p:par>
                                <p:cTn id="17" presetID="2" presetClass="entr" presetSubtype="3" decel="100000" fill="hold" grpId="0" nodeType="afterEffect">
                                  <p:stCondLst>
                                    <p:cond delay="250"/>
                                  </p:stCondLst>
                                  <p:iterate type="wd">
                                    <p:tmPct val="10000"/>
                                  </p:iterate>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1+#ppt_w/2"/>
                                          </p:val>
                                        </p:tav>
                                        <p:tav tm="100000">
                                          <p:val>
                                            <p:strVal val="#ppt_x"/>
                                          </p:val>
                                        </p:tav>
                                      </p:tavLst>
                                    </p:anim>
                                    <p:anim calcmode="lin" valueType="num">
                                      <p:cBhvr additive="base">
                                        <p:cTn id="20" dur="500" fill="hold"/>
                                        <p:tgtEl>
                                          <p:spTgt spid="2"/>
                                        </p:tgtEl>
                                        <p:attrNameLst>
                                          <p:attrName>ppt_y</p:attrName>
                                        </p:attrNameLst>
                                      </p:cBhvr>
                                      <p:tavLst>
                                        <p:tav tm="0">
                                          <p:val>
                                            <p:strVal val="0-#ppt_h/2"/>
                                          </p:val>
                                        </p:tav>
                                        <p:tav tm="100000">
                                          <p:val>
                                            <p:strVal val="#ppt_y"/>
                                          </p:val>
                                        </p:tav>
                                      </p:tavLst>
                                    </p:anim>
                                  </p:childTnLst>
                                </p:cTn>
                              </p:par>
                              <p:par>
                                <p:cTn id="21" presetID="2" presetClass="entr" presetSubtype="2" decel="100000" fill="hold" grpId="0" nodeType="withEffect">
                                  <p:stCondLst>
                                    <p:cond delay="25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1+#ppt_w/2"/>
                                          </p:val>
                                        </p:tav>
                                        <p:tav tm="100000">
                                          <p:val>
                                            <p:strVal val="#ppt_x"/>
                                          </p:val>
                                        </p:tav>
                                      </p:tavLst>
                                    </p:anim>
                                    <p:anim calcmode="lin" valueType="num">
                                      <p:cBhvr additive="base">
                                        <p:cTn id="24" dur="500" fill="hold"/>
                                        <p:tgtEl>
                                          <p:spTgt spid="7"/>
                                        </p:tgtEl>
                                        <p:attrNameLst>
                                          <p:attrName>ppt_y</p:attrName>
                                        </p:attrNameLst>
                                      </p:cBhvr>
                                      <p:tavLst>
                                        <p:tav tm="0">
                                          <p:val>
                                            <p:strVal val="#ppt_y"/>
                                          </p:val>
                                        </p:tav>
                                        <p:tav tm="100000">
                                          <p:val>
                                            <p:strVal val="#ppt_y"/>
                                          </p:val>
                                        </p:tav>
                                      </p:tavLst>
                                    </p:anim>
                                  </p:childTnLst>
                                </p:cTn>
                              </p:par>
                            </p:childTnLst>
                          </p:cTn>
                        </p:par>
                        <p:par>
                          <p:cTn id="25" fill="hold">
                            <p:stCondLst>
                              <p:cond delay="2350"/>
                            </p:stCondLst>
                            <p:childTnLst>
                              <p:par>
                                <p:cTn id="26" presetID="2" presetClass="entr" presetSubtype="2" decel="100000" fill="hold" grpId="0" nodeType="afterEffect">
                                  <p:stCondLst>
                                    <p:cond delay="0"/>
                                  </p:stCondLst>
                                  <p:iterate type="wd">
                                    <p:tmPct val="10000"/>
                                  </p:iterate>
                                  <p:childTnLst>
                                    <p:set>
                                      <p:cBhvr>
                                        <p:cTn id="27" dur="1" fill="hold">
                                          <p:stCondLst>
                                            <p:cond delay="0"/>
                                          </p:stCondLst>
                                        </p:cTn>
                                        <p:tgtEl>
                                          <p:spTgt spid="8">
                                            <p:txEl>
                                              <p:pRg st="0" end="0"/>
                                            </p:txEl>
                                          </p:spTgt>
                                        </p:tgtEl>
                                        <p:attrNameLst>
                                          <p:attrName>style.visibility</p:attrName>
                                        </p:attrNameLst>
                                      </p:cBhvr>
                                      <p:to>
                                        <p:strVal val="visible"/>
                                      </p:to>
                                    </p:set>
                                    <p:anim calcmode="lin" valueType="num">
                                      <p:cBhvr additive="base">
                                        <p:cTn id="28" dur="500" fill="hold"/>
                                        <p:tgtEl>
                                          <p:spTgt spid="8">
                                            <p:txEl>
                                              <p:pRg st="0" end="0"/>
                                            </p:txEl>
                                          </p:spTgt>
                                        </p:tgtEl>
                                        <p:attrNameLst>
                                          <p:attrName>ppt_x</p:attrName>
                                        </p:attrNameLst>
                                      </p:cBhvr>
                                      <p:tavLst>
                                        <p:tav tm="0">
                                          <p:val>
                                            <p:strVal val="1+#ppt_w/2"/>
                                          </p:val>
                                        </p:tav>
                                        <p:tav tm="100000">
                                          <p:val>
                                            <p:strVal val="#ppt_x"/>
                                          </p:val>
                                        </p:tav>
                                      </p:tavLst>
                                    </p:anim>
                                    <p:anim calcmode="lin" valueType="num">
                                      <p:cBhvr additive="base">
                                        <p:cTn id="29" dur="500" fill="hold"/>
                                        <p:tgtEl>
                                          <p:spTgt spid="8">
                                            <p:txEl>
                                              <p:pRg st="0" end="0"/>
                                            </p:txEl>
                                          </p:spTgt>
                                        </p:tgtEl>
                                        <p:attrNameLst>
                                          <p:attrName>ppt_y</p:attrName>
                                        </p:attrNameLst>
                                      </p:cBhvr>
                                      <p:tavLst>
                                        <p:tav tm="0">
                                          <p:val>
                                            <p:strVal val="#ppt_y"/>
                                          </p:val>
                                        </p:tav>
                                        <p:tav tm="100000">
                                          <p:val>
                                            <p:strVal val="#ppt_y"/>
                                          </p:val>
                                        </p:tav>
                                      </p:tavLst>
                                    </p:anim>
                                  </p:childTnLst>
                                </p:cTn>
                              </p:par>
                            </p:childTnLst>
                          </p:cTn>
                        </p:par>
                        <p:par>
                          <p:cTn id="30" fill="hold">
                            <p:stCondLst>
                              <p:cond delay="2950"/>
                            </p:stCondLst>
                            <p:childTnLst>
                              <p:par>
                                <p:cTn id="31" presetID="10" presetClass="entr" presetSubtype="0" fill="hold" grpId="0" nodeType="afterEffect">
                                  <p:stCondLst>
                                    <p:cond delay="25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 grpId="0"/>
      <p:bldP spid="6" grpId="0"/>
      <p:bldP spid="7" grpId="0" animBg="1"/>
      <p:bldP spid="8" grpId="0" build="p">
        <p:tmplLst>
          <p:tmpl lvl="1">
            <p:tnLst>
              <p:par>
                <p:cTn presetID="2" presetClass="entr" presetSubtype="2" decel="100000" fill="hold" nodeType="afterEffect">
                  <p:stCondLst>
                    <p:cond delay="0"/>
                  </p:stCondLst>
                  <p:iterate type="wd">
                    <p:tmPct val="10000"/>
                  </p:iterate>
                  <p:childTnLst>
                    <p:set>
                      <p:cBhvr>
                        <p:cTn dur="1" fill="hold">
                          <p:stCondLst>
                            <p:cond delay="0"/>
                          </p:stCondLst>
                        </p:cTn>
                        <p:tgtEl>
                          <p:spTgt spid="8"/>
                        </p:tgtEl>
                        <p:attrNameLst>
                          <p:attrName>style.visibility</p:attrName>
                        </p:attrNameLst>
                      </p:cBhvr>
                      <p:to>
                        <p:strVal val="visible"/>
                      </p:to>
                    </p:set>
                    <p:anim calcmode="lin" valueType="num">
                      <p:cBhvr additive="base">
                        <p:cTn dur="500" fill="hold"/>
                        <p:tgtEl>
                          <p:spTgt spid="8"/>
                        </p:tgtEl>
                        <p:attrNameLst>
                          <p:attrName>ppt_x</p:attrName>
                        </p:attrNameLst>
                      </p:cBhvr>
                      <p:tavLst>
                        <p:tav tm="0">
                          <p:val>
                            <p:strVal val="1+#ppt_w/2"/>
                          </p:val>
                        </p:tav>
                        <p:tav tm="100000">
                          <p:val>
                            <p:strVal val="#ppt_x"/>
                          </p:val>
                        </p:tav>
                      </p:tavLst>
                    </p:anim>
                    <p:anim calcmode="lin" valueType="num">
                      <p:cBhvr additive="base">
                        <p:cTn dur="500" fill="hold"/>
                        <p:tgtEl>
                          <p:spTgt spid="8"/>
                        </p:tgtEl>
                        <p:attrNameLst>
                          <p:attrName>ppt_y</p:attrName>
                        </p:attrNameLst>
                      </p:cBhvr>
                      <p:tavLst>
                        <p:tav tm="0">
                          <p:val>
                            <p:strVal val="#ppt_y"/>
                          </p:val>
                        </p:tav>
                        <p:tav tm="100000">
                          <p:val>
                            <p:strVal val="#ppt_y"/>
                          </p:val>
                        </p:tav>
                      </p:tavLst>
                    </p:anim>
                  </p:childTnLst>
                </p:cTn>
              </p:par>
            </p:tnLst>
          </p:tmpl>
        </p:tmplLst>
      </p:bldP>
      <p:bldP spid="9" grpId="0">
        <p:tmplLst>
          <p:tmpl>
            <p:tnLst>
              <p:par>
                <p:cTn presetID="10" presetClass="entr" presetSubtype="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childTnLst>
                </p:cTn>
              </p:par>
            </p:tnLst>
          </p:tmpl>
        </p:tmplLst>
      </p:bldP>
    </p:bld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Nothing">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641EC3CE-E100-4629-86A0-45C4652F6099}"/>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 name="スライド番号プレースホルダー 5">
            <a:extLst>
              <a:ext uri="{FF2B5EF4-FFF2-40B4-BE49-F238E27FC236}">
                <a16:creationId xmlns:a16="http://schemas.microsoft.com/office/drawing/2014/main" id="{B93180E7-B140-4087-A13D-E8E5AD612675}"/>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896326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ck">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A294E66A-FBE1-404A-82C8-C4B077F91B5D}"/>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 name="スライド番号プレースホルダー 5">
            <a:extLst>
              <a:ext uri="{FF2B5EF4-FFF2-40B4-BE49-F238E27FC236}">
                <a16:creationId xmlns:a16="http://schemas.microsoft.com/office/drawing/2014/main" id="{D3240511-AE96-4BB8-8D0F-49A62C50447F}"/>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19375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imple Text">
    <p:bg>
      <p:bgPr>
        <a:solidFill>
          <a:schemeClr val="tx2"/>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hasCustomPrompt="1"/>
          </p:nvPr>
        </p:nvSpPr>
        <p:spPr>
          <a:xfrm>
            <a:off x="725715" y="2830287"/>
            <a:ext cx="16826888" cy="4368800"/>
          </a:xfrm>
          <a:prstGeom prst="rect">
            <a:avLst/>
          </a:prstGeom>
        </p:spPr>
        <p:txBody>
          <a:bodyPr vert="horz" lIns="163275" tIns="81638" rIns="163275" bIns="81638" rtlCol="0" anchor="ctr">
            <a:normAutofit/>
          </a:bodyPr>
          <a:lstStyle>
            <a:lvl1pPr algn="ctr">
              <a:defRPr baseline="0">
                <a:solidFill>
                  <a:schemeClr val="bg1"/>
                </a:solidFill>
              </a:defRPr>
            </a:lvl1pPr>
          </a:lstStyle>
          <a:p>
            <a:r>
              <a:rPr kumimoji="1" lang="en-US" altLang="ja-JP" dirty="0"/>
              <a:t>Message</a:t>
            </a:r>
            <a:endParaRPr kumimoji="1" lang="ja-JP" altLang="en-US" dirty="0"/>
          </a:p>
        </p:txBody>
      </p:sp>
    </p:spTree>
    <p:extLst>
      <p:ext uri="{BB962C8B-B14F-4D97-AF65-F5344CB8AC3E}">
        <p14:creationId xmlns:p14="http://schemas.microsoft.com/office/powerpoint/2010/main" val="2486144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iterate type="lt">
                                    <p:tmPct val="5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0-#ppt_h/2"/>
                                          </p:val>
                                        </p:tav>
                                        <p:tav tm="100000">
                                          <p:val>
                                            <p:strVal val="#ppt_y"/>
                                          </p:val>
                                        </p:tav>
                                      </p:tavLst>
                                    </p:anim>
                                  </p:childTnLst>
                                </p:cTn>
                              </p:par>
                              <p:par>
                                <p:cTn id="9" presetID="45" presetClass="entr" presetSubtype="0" fill="hold" grpId="1" nodeType="withEffect">
                                  <p:stCondLst>
                                    <p:cond delay="0"/>
                                  </p:stCondLst>
                                  <p:iterate type="lt">
                                    <p:tmPct val="5000"/>
                                  </p:iterate>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ppt_w</p:attrName>
                                        </p:attrNameLst>
                                      </p:cBhvr>
                                      <p:tavLst>
                                        <p:tav tm="0" fmla="#ppt_w*sin(2.5*pi*$)">
                                          <p:val>
                                            <p:fltVal val="0"/>
                                          </p:val>
                                        </p:tav>
                                        <p:tav tm="100000">
                                          <p:val>
                                            <p:fltVal val="1"/>
                                          </p:val>
                                        </p:tav>
                                      </p:tavLst>
                                    </p:anim>
                                    <p:anim calcmode="lin" valueType="num">
                                      <p:cBhvr>
                                        <p:cTn id="13" dur="1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No Contents">
    <p:spTree>
      <p:nvGrpSpPr>
        <p:cNvPr id="1" name=""/>
        <p:cNvGrpSpPr/>
        <p:nvPr/>
      </p:nvGrpSpPr>
      <p:grpSpPr>
        <a:xfrm>
          <a:off x="0" y="0"/>
          <a:ext cx="0" cy="0"/>
          <a:chOff x="0" y="0"/>
          <a:chExt cx="0" cy="0"/>
        </a:xfrm>
      </p:grpSpPr>
      <p:sp>
        <p:nvSpPr>
          <p:cNvPr id="9" name="正方形/長方形 8"/>
          <p:cNvSpPr/>
          <p:nvPr userDrawn="1"/>
        </p:nvSpPr>
        <p:spPr>
          <a:xfrm>
            <a:off x="-1" y="5964072"/>
            <a:ext cx="18286413" cy="4322928"/>
          </a:xfrm>
          <a:prstGeom prst="rect">
            <a:avLst/>
          </a:prstGeom>
          <a:solidFill>
            <a:schemeClr val="tx2"/>
          </a:solidFill>
          <a:ln>
            <a:no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2" name="正方形/長方形 1"/>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endParaRPr lang="ja-JP" altLang="en-US" dirty="0"/>
          </a:p>
        </p:txBody>
      </p:sp>
      <p:sp>
        <p:nvSpPr>
          <p:cNvPr id="5" name="円/楕円 4"/>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円/楕円 5"/>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98163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400"/>
                                        <p:tgtEl>
                                          <p:spTgt spid="6"/>
                                        </p:tgtEl>
                                      </p:cBhvr>
                                    </p:animEffect>
                                  </p:childTnLst>
                                </p:cTn>
                              </p:par>
                              <p:par>
                                <p:cTn id="8" presetID="2" presetClass="entr" presetSubtype="6" decel="100000" fill="hold" grpId="1" nodeType="withEffect">
                                  <p:stCondLst>
                                    <p:cond delay="30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400" fill="hold"/>
                                        <p:tgtEl>
                                          <p:spTgt spid="6"/>
                                        </p:tgtEl>
                                        <p:attrNameLst>
                                          <p:attrName>ppt_x</p:attrName>
                                        </p:attrNameLst>
                                      </p:cBhvr>
                                      <p:tavLst>
                                        <p:tav tm="0">
                                          <p:val>
                                            <p:strVal val="1+#ppt_w/2"/>
                                          </p:val>
                                        </p:tav>
                                        <p:tav tm="100000">
                                          <p:val>
                                            <p:strVal val="#ppt_x"/>
                                          </p:val>
                                        </p:tav>
                                      </p:tavLst>
                                    </p:anim>
                                    <p:anim calcmode="lin" valueType="num">
                                      <p:cBhvr additive="base">
                                        <p:cTn id="11" dur="400" fill="hold"/>
                                        <p:tgtEl>
                                          <p:spTgt spid="6"/>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40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400"/>
                                        <p:tgtEl>
                                          <p:spTgt spid="7"/>
                                        </p:tgtEl>
                                      </p:cBhvr>
                                    </p:animEffect>
                                  </p:childTnLst>
                                </p:cTn>
                              </p:par>
                              <p:par>
                                <p:cTn id="15" presetID="2" presetClass="entr" presetSubtype="6" decel="100000" fill="hold" grpId="1" nodeType="withEffect">
                                  <p:stCondLst>
                                    <p:cond delay="40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400" fill="hold"/>
                                        <p:tgtEl>
                                          <p:spTgt spid="7"/>
                                        </p:tgtEl>
                                        <p:attrNameLst>
                                          <p:attrName>ppt_x</p:attrName>
                                        </p:attrNameLst>
                                      </p:cBhvr>
                                      <p:tavLst>
                                        <p:tav tm="0">
                                          <p:val>
                                            <p:strVal val="1+#ppt_w/2"/>
                                          </p:val>
                                        </p:tav>
                                        <p:tav tm="100000">
                                          <p:val>
                                            <p:strVal val="#ppt_x"/>
                                          </p:val>
                                        </p:tav>
                                      </p:tavLst>
                                    </p:anim>
                                    <p:anim calcmode="lin" valueType="num">
                                      <p:cBhvr additive="base">
                                        <p:cTn id="18" dur="400" fill="hold"/>
                                        <p:tgtEl>
                                          <p:spTgt spid="7"/>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60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400"/>
                                        <p:tgtEl>
                                          <p:spTgt spid="5"/>
                                        </p:tgtEl>
                                      </p:cBhvr>
                                    </p:animEffect>
                                  </p:childTnLst>
                                </p:cTn>
                              </p:par>
                              <p:par>
                                <p:cTn id="22" presetID="2" presetClass="entr" presetSubtype="6" decel="100000" fill="hold" grpId="1" nodeType="withEffect">
                                  <p:stCondLst>
                                    <p:cond delay="600"/>
                                  </p:stCondLst>
                                  <p:childTnLst>
                                    <p:set>
                                      <p:cBhvr>
                                        <p:cTn id="23" dur="1" fill="hold">
                                          <p:stCondLst>
                                            <p:cond delay="0"/>
                                          </p:stCondLst>
                                        </p:cTn>
                                        <p:tgtEl>
                                          <p:spTgt spid="5"/>
                                        </p:tgtEl>
                                        <p:attrNameLst>
                                          <p:attrName>style.visibility</p:attrName>
                                        </p:attrNameLst>
                                      </p:cBhvr>
                                      <p:to>
                                        <p:strVal val="visible"/>
                                      </p:to>
                                    </p:set>
                                    <p:anim calcmode="lin" valueType="num">
                                      <p:cBhvr additive="base">
                                        <p:cTn id="24" dur="400" fill="hold"/>
                                        <p:tgtEl>
                                          <p:spTgt spid="5"/>
                                        </p:tgtEl>
                                        <p:attrNameLst>
                                          <p:attrName>ppt_x</p:attrName>
                                        </p:attrNameLst>
                                      </p:cBhvr>
                                      <p:tavLst>
                                        <p:tav tm="0">
                                          <p:val>
                                            <p:strVal val="1+#ppt_w/2"/>
                                          </p:val>
                                        </p:tav>
                                        <p:tav tm="100000">
                                          <p:val>
                                            <p:strVal val="#ppt_x"/>
                                          </p:val>
                                        </p:tav>
                                      </p:tavLst>
                                    </p:anim>
                                    <p:anim calcmode="lin" valueType="num">
                                      <p:cBhvr additive="base">
                                        <p:cTn id="25" dur="400" fill="hold"/>
                                        <p:tgtEl>
                                          <p:spTgt spid="5"/>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90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grpId="0" nodeType="withEffect">
                                  <p:stCondLst>
                                    <p:cond delay="900"/>
                                  </p:stCondLst>
                                  <p:childTnLst>
                                    <p:set>
                                      <p:cBhvr>
                                        <p:cTn id="30" dur="1" fill="hold">
                                          <p:stCondLst>
                                            <p:cond delay="0"/>
                                          </p:stCondLst>
                                        </p:cTn>
                                        <p:tgtEl>
                                          <p:spTgt spid="4"/>
                                        </p:tgtEl>
                                        <p:attrNameLst>
                                          <p:attrName>style.visibility</p:attrName>
                                        </p:attrNameLst>
                                      </p:cBhvr>
                                      <p:to>
                                        <p:strVal val="visible"/>
                                      </p:to>
                                    </p:set>
                                    <p:animEffect transition="in" filter="fade">
                                      <p:cBhvr>
                                        <p:cTn id="31" dur="500"/>
                                        <p:tgtEl>
                                          <p:spTgt spid="4"/>
                                        </p:tgtEl>
                                      </p:cBhvr>
                                    </p:animEffect>
                                  </p:childTnLst>
                                </p:cTn>
                              </p:par>
                            </p:childTnLst>
                          </p:cTn>
                        </p:par>
                        <p:par>
                          <p:cTn id="32" fill="hold">
                            <p:stCondLst>
                              <p:cond delay="1400"/>
                            </p:stCondLst>
                            <p:childTnLst>
                              <p:par>
                                <p:cTn id="33" presetID="16" presetClass="entr" presetSubtype="37"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arn(outVertical)">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4" grpId="0"/>
      <p:bldP spid="5" grpId="0" animBg="1"/>
      <p:bldP spid="5" grpId="1" animBg="1"/>
      <p:bldP spid="6" grpId="0" animBg="1"/>
      <p:bldP spid="6" grpId="1" animBg="1"/>
      <p:bldP spid="7" grpId="0" animBg="1"/>
      <p:bldP spid="7" grpId="1" animBg="1"/>
      <p:bldP spid="8" grpId="0"/>
    </p:bld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01825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10" name="Picture Placeholder 9"/>
          <p:cNvSpPr>
            <a:spLocks noGrp="1"/>
          </p:cNvSpPr>
          <p:nvPr>
            <p:ph type="pic" sz="quarter" idx="10"/>
          </p:nvPr>
        </p:nvSpPr>
        <p:spPr>
          <a:xfrm>
            <a:off x="10153763" y="1728894"/>
            <a:ext cx="7255434" cy="7256064"/>
          </a:xfrm>
          <a:custGeom>
            <a:avLst/>
            <a:gdLst>
              <a:gd name="connsiteX0" fmla="*/ 2418688 w 4837376"/>
              <a:gd name="connsiteY0" fmla="*/ 0 h 4837376"/>
              <a:gd name="connsiteX1" fmla="*/ 2575992 w 4837376"/>
              <a:gd name="connsiteY1" fmla="*/ 65158 h 4837376"/>
              <a:gd name="connsiteX2" fmla="*/ 4772219 w 4837376"/>
              <a:gd name="connsiteY2" fmla="*/ 2261384 h 4837376"/>
              <a:gd name="connsiteX3" fmla="*/ 4772219 w 4837376"/>
              <a:gd name="connsiteY3" fmla="*/ 2575992 h 4837376"/>
              <a:gd name="connsiteX4" fmla="*/ 2575992 w 4837376"/>
              <a:gd name="connsiteY4" fmla="*/ 4772219 h 4837376"/>
              <a:gd name="connsiteX5" fmla="*/ 2261384 w 4837376"/>
              <a:gd name="connsiteY5" fmla="*/ 4772219 h 4837376"/>
              <a:gd name="connsiteX6" fmla="*/ 65158 w 4837376"/>
              <a:gd name="connsiteY6" fmla="*/ 2575992 h 4837376"/>
              <a:gd name="connsiteX7" fmla="*/ 65158 w 4837376"/>
              <a:gd name="connsiteY7" fmla="*/ 2261384 h 4837376"/>
              <a:gd name="connsiteX8" fmla="*/ 2261384 w 4837376"/>
              <a:gd name="connsiteY8" fmla="*/ 65158 h 4837376"/>
              <a:gd name="connsiteX9" fmla="*/ 2418688 w 4837376"/>
              <a:gd name="connsiteY9" fmla="*/ 0 h 4837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837376" h="4837376">
                <a:moveTo>
                  <a:pt x="2418688" y="0"/>
                </a:moveTo>
                <a:cubicBezTo>
                  <a:pt x="2475621" y="0"/>
                  <a:pt x="2532553" y="21719"/>
                  <a:pt x="2575992" y="65158"/>
                </a:cubicBezTo>
                <a:lnTo>
                  <a:pt x="4772219" y="2261384"/>
                </a:lnTo>
                <a:cubicBezTo>
                  <a:pt x="4859095" y="2348261"/>
                  <a:pt x="4859095" y="2489115"/>
                  <a:pt x="4772219" y="2575992"/>
                </a:cubicBezTo>
                <a:lnTo>
                  <a:pt x="2575992" y="4772219"/>
                </a:lnTo>
                <a:cubicBezTo>
                  <a:pt x="2489115" y="4859095"/>
                  <a:pt x="2348261" y="4859095"/>
                  <a:pt x="2261384" y="4772219"/>
                </a:cubicBezTo>
                <a:lnTo>
                  <a:pt x="65158" y="2575992"/>
                </a:lnTo>
                <a:cubicBezTo>
                  <a:pt x="-21719" y="2489115"/>
                  <a:pt x="-21719" y="2348261"/>
                  <a:pt x="65158" y="2261384"/>
                </a:cubicBezTo>
                <a:lnTo>
                  <a:pt x="2261384" y="65158"/>
                </a:lnTo>
                <a:cubicBezTo>
                  <a:pt x="2304823" y="21719"/>
                  <a:pt x="2361755" y="0"/>
                  <a:pt x="2418688" y="0"/>
                </a:cubicBezTo>
                <a:close/>
              </a:path>
            </a:pathLst>
          </a:custGeom>
        </p:spPr>
        <p:txBody>
          <a:bodyPr wrap="square">
            <a:noAutofit/>
          </a:bodyPr>
          <a:lstStyle/>
          <a:p>
            <a:endParaRPr lang="en-US"/>
          </a:p>
        </p:txBody>
      </p:sp>
      <p:sp>
        <p:nvSpPr>
          <p:cNvPr id="3" name="Ellipse 2">
            <a:extLst>
              <a:ext uri="{FF2B5EF4-FFF2-40B4-BE49-F238E27FC236}">
                <a16:creationId xmlns:a16="http://schemas.microsoft.com/office/drawing/2014/main" id="{D5A7DE0A-F5F7-4917-8316-DDF16CDFDF17}"/>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 name="スライド番号プレースホルダー 5">
            <a:extLst>
              <a:ext uri="{FF2B5EF4-FFF2-40B4-BE49-F238E27FC236}">
                <a16:creationId xmlns:a16="http://schemas.microsoft.com/office/drawing/2014/main" id="{09E331F3-81E5-4FCB-9765-03B06BA7DDAB}"/>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1950179095"/>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nodePh="1">
                                  <p:stCondLst>
                                    <p:cond delay="0"/>
                                  </p:stCondLst>
                                  <p:endCondLst>
                                    <p:cond evt="begin" delay="0">
                                      <p:tn val="5"/>
                                    </p:cond>
                                  </p:end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750" fill="hold"/>
                                        <p:tgtEl>
                                          <p:spTgt spid="10"/>
                                        </p:tgtEl>
                                        <p:attrNameLst>
                                          <p:attrName>ppt_x</p:attrName>
                                        </p:attrNameLst>
                                      </p:cBhvr>
                                      <p:tavLst>
                                        <p:tav tm="0">
                                          <p:val>
                                            <p:strVal val="#ppt_x"/>
                                          </p:val>
                                        </p:tav>
                                        <p:tav tm="100000">
                                          <p:val>
                                            <p:strVal val="#ppt_x"/>
                                          </p:val>
                                        </p:tav>
                                      </p:tavLst>
                                    </p:anim>
                                    <p:anim calcmode="lin" valueType="num">
                                      <p:cBhvr additive="base">
                                        <p:cTn id="8" dur="750" fill="hold"/>
                                        <p:tgtEl>
                                          <p:spTgt spid="10"/>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4" grpId="0"/>
    </p:bld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35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 y="1040527"/>
            <a:ext cx="18286414" cy="8375741"/>
          </a:xfrm>
          <a:custGeom>
            <a:avLst/>
            <a:gdLst>
              <a:gd name="connsiteX0" fmla="*/ 12192001 w 12192001"/>
              <a:gd name="connsiteY0" fmla="*/ 0 h 5583827"/>
              <a:gd name="connsiteX1" fmla="*/ 12192001 w 12192001"/>
              <a:gd name="connsiteY1" fmla="*/ 4187870 h 5583827"/>
              <a:gd name="connsiteX2" fmla="*/ 0 w 12192001"/>
              <a:gd name="connsiteY2" fmla="*/ 5583827 h 5583827"/>
              <a:gd name="connsiteX3" fmla="*/ 0 w 12192001"/>
              <a:gd name="connsiteY3" fmla="*/ 1395957 h 5583827"/>
            </a:gdLst>
            <a:ahLst/>
            <a:cxnLst>
              <a:cxn ang="0">
                <a:pos x="connsiteX0" y="connsiteY0"/>
              </a:cxn>
              <a:cxn ang="0">
                <a:pos x="connsiteX1" y="connsiteY1"/>
              </a:cxn>
              <a:cxn ang="0">
                <a:pos x="connsiteX2" y="connsiteY2"/>
              </a:cxn>
              <a:cxn ang="0">
                <a:pos x="connsiteX3" y="connsiteY3"/>
              </a:cxn>
            </a:cxnLst>
            <a:rect l="l" t="t" r="r" b="b"/>
            <a:pathLst>
              <a:path w="12192001" h="5583827">
                <a:moveTo>
                  <a:pt x="12192001" y="0"/>
                </a:moveTo>
                <a:lnTo>
                  <a:pt x="12192001" y="4187870"/>
                </a:lnTo>
                <a:lnTo>
                  <a:pt x="0" y="5583827"/>
                </a:lnTo>
                <a:lnTo>
                  <a:pt x="0" y="1395957"/>
                </a:lnTo>
                <a:close/>
              </a:path>
            </a:pathLst>
          </a:custGeom>
        </p:spPr>
        <p:txBody>
          <a:bodyPr wrap="square">
            <a:noAutofit/>
          </a:bodyPr>
          <a:lstStyle/>
          <a:p>
            <a:endParaRPr lang="en-US"/>
          </a:p>
        </p:txBody>
      </p:sp>
      <p:sp>
        <p:nvSpPr>
          <p:cNvPr id="3" name="Ellipse 2">
            <a:extLst>
              <a:ext uri="{FF2B5EF4-FFF2-40B4-BE49-F238E27FC236}">
                <a16:creationId xmlns:a16="http://schemas.microsoft.com/office/drawing/2014/main" id="{D7B837BC-2583-4E4E-BD1E-AD9B4E2CF4BE}"/>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 name="スライド番号プレースホルダー 5">
            <a:extLst>
              <a:ext uri="{FF2B5EF4-FFF2-40B4-BE49-F238E27FC236}">
                <a16:creationId xmlns:a16="http://schemas.microsoft.com/office/drawing/2014/main" id="{32251542-D0AA-47B9-A566-F23471168A22}"/>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2425162689"/>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4" grpId="0"/>
    </p:bld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10_Custom Layout">
    <p:spTree>
      <p:nvGrpSpPr>
        <p:cNvPr id="1" name=""/>
        <p:cNvGrpSpPr/>
        <p:nvPr/>
      </p:nvGrpSpPr>
      <p:grpSpPr>
        <a:xfrm>
          <a:off x="0" y="0"/>
          <a:ext cx="0" cy="0"/>
          <a:chOff x="0" y="0"/>
          <a:chExt cx="0" cy="0"/>
        </a:xfrm>
      </p:grpSpPr>
      <p:sp>
        <p:nvSpPr>
          <p:cNvPr id="3" name="Rectangle: Rounded Corners 2"/>
          <p:cNvSpPr/>
          <p:nvPr userDrawn="1"/>
        </p:nvSpPr>
        <p:spPr>
          <a:xfrm rot="1670293">
            <a:off x="2444803" y="3354533"/>
            <a:ext cx="3964444" cy="3964788"/>
          </a:xfrm>
          <a:prstGeom prst="roundRect">
            <a:avLst>
              <a:gd name="adj" fmla="val 6265"/>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4" name="Rectangle: Rounded Corners 3"/>
          <p:cNvSpPr/>
          <p:nvPr userDrawn="1"/>
        </p:nvSpPr>
        <p:spPr>
          <a:xfrm rot="2280577">
            <a:off x="2461484" y="3354533"/>
            <a:ext cx="3964444" cy="3964788"/>
          </a:xfrm>
          <a:prstGeom prst="roundRect">
            <a:avLst>
              <a:gd name="adj" fmla="val 6265"/>
            </a:avLst>
          </a:prstGeom>
          <a:solidFill>
            <a:schemeClr val="accent1">
              <a:alpha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5" name="Rectangle: Rounded Corners 4"/>
          <p:cNvSpPr/>
          <p:nvPr userDrawn="1"/>
        </p:nvSpPr>
        <p:spPr>
          <a:xfrm rot="2700000">
            <a:off x="2461315" y="3354708"/>
            <a:ext cx="3964788" cy="3964444"/>
          </a:xfrm>
          <a:prstGeom prst="roundRect">
            <a:avLst>
              <a:gd name="adj" fmla="val 6265"/>
            </a:avLst>
          </a:prstGeom>
          <a:solidFill>
            <a:srgbClr val="F8F8F8"/>
          </a:solidFill>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0" name="Picture Placeholder 6"/>
          <p:cNvSpPr>
            <a:spLocks noGrp="1"/>
          </p:cNvSpPr>
          <p:nvPr>
            <p:ph type="pic" sz="quarter" idx="10"/>
          </p:nvPr>
        </p:nvSpPr>
        <p:spPr>
          <a:xfrm>
            <a:off x="1885786" y="2778788"/>
            <a:ext cx="5115846" cy="5116290"/>
          </a:xfrm>
          <a:custGeom>
            <a:avLst/>
            <a:gdLst>
              <a:gd name="connsiteX0" fmla="*/ 1364818 w 2729636"/>
              <a:gd name="connsiteY0" fmla="*/ 0 h 2729636"/>
              <a:gd name="connsiteX1" fmla="*/ 1453581 w 2729636"/>
              <a:gd name="connsiteY1" fmla="*/ 36767 h 2729636"/>
              <a:gd name="connsiteX2" fmla="*/ 2692869 w 2729636"/>
              <a:gd name="connsiteY2" fmla="*/ 1276055 h 2729636"/>
              <a:gd name="connsiteX3" fmla="*/ 2692869 w 2729636"/>
              <a:gd name="connsiteY3" fmla="*/ 1453581 h 2729636"/>
              <a:gd name="connsiteX4" fmla="*/ 1453581 w 2729636"/>
              <a:gd name="connsiteY4" fmla="*/ 2692869 h 2729636"/>
              <a:gd name="connsiteX5" fmla="*/ 1276055 w 2729636"/>
              <a:gd name="connsiteY5" fmla="*/ 2692869 h 2729636"/>
              <a:gd name="connsiteX6" fmla="*/ 36767 w 2729636"/>
              <a:gd name="connsiteY6" fmla="*/ 1453581 h 2729636"/>
              <a:gd name="connsiteX7" fmla="*/ 36767 w 2729636"/>
              <a:gd name="connsiteY7" fmla="*/ 1276055 h 2729636"/>
              <a:gd name="connsiteX8" fmla="*/ 1276055 w 2729636"/>
              <a:gd name="connsiteY8" fmla="*/ 36767 h 2729636"/>
              <a:gd name="connsiteX9" fmla="*/ 1364818 w 2729636"/>
              <a:gd name="connsiteY9" fmla="*/ 0 h 27296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29636" h="2729636">
                <a:moveTo>
                  <a:pt x="1364818" y="0"/>
                </a:moveTo>
                <a:cubicBezTo>
                  <a:pt x="1396944" y="0"/>
                  <a:pt x="1429070" y="12256"/>
                  <a:pt x="1453581" y="36767"/>
                </a:cubicBezTo>
                <a:lnTo>
                  <a:pt x="2692869" y="1276055"/>
                </a:lnTo>
                <a:cubicBezTo>
                  <a:pt x="2741892" y="1325077"/>
                  <a:pt x="2741892" y="1404559"/>
                  <a:pt x="2692869" y="1453581"/>
                </a:cubicBezTo>
                <a:lnTo>
                  <a:pt x="1453581" y="2692869"/>
                </a:lnTo>
                <a:cubicBezTo>
                  <a:pt x="1404559" y="2741892"/>
                  <a:pt x="1325077" y="2741892"/>
                  <a:pt x="1276055" y="2692869"/>
                </a:cubicBezTo>
                <a:lnTo>
                  <a:pt x="36767" y="1453581"/>
                </a:lnTo>
                <a:cubicBezTo>
                  <a:pt x="-12255" y="1404559"/>
                  <a:pt x="-12255" y="1325077"/>
                  <a:pt x="36767" y="1276055"/>
                </a:cubicBezTo>
                <a:lnTo>
                  <a:pt x="1276055" y="36767"/>
                </a:lnTo>
                <a:cubicBezTo>
                  <a:pt x="1300566" y="12256"/>
                  <a:pt x="1332692" y="0"/>
                  <a:pt x="1364818" y="0"/>
                </a:cubicBezTo>
                <a:close/>
              </a:path>
            </a:pathLst>
          </a:custGeom>
        </p:spPr>
      </p:sp>
      <p:sp>
        <p:nvSpPr>
          <p:cNvPr id="6" name="Ellipse 5">
            <a:extLst>
              <a:ext uri="{FF2B5EF4-FFF2-40B4-BE49-F238E27FC236}">
                <a16:creationId xmlns:a16="http://schemas.microsoft.com/office/drawing/2014/main" id="{AD8BD49B-7BD8-45D7-8C13-6D6319F1B39B}"/>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7" name="スライド番号プレースホルダー 5">
            <a:extLst>
              <a:ext uri="{FF2B5EF4-FFF2-40B4-BE49-F238E27FC236}">
                <a16:creationId xmlns:a16="http://schemas.microsoft.com/office/drawing/2014/main" id="{612388E3-A2D3-460E-87B9-1356CB6CAF36}"/>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219254477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750" fill="hold"/>
                                        <p:tgtEl>
                                          <p:spTgt spid="20"/>
                                        </p:tgtEl>
                                        <p:attrNameLst>
                                          <p:attrName>ppt_x</p:attrName>
                                        </p:attrNameLst>
                                      </p:cBhvr>
                                      <p:tavLst>
                                        <p:tav tm="0">
                                          <p:val>
                                            <p:strVal val="#ppt_x"/>
                                          </p:val>
                                        </p:tav>
                                        <p:tav tm="100000">
                                          <p:val>
                                            <p:strVal val="#ppt_x"/>
                                          </p:val>
                                        </p:tav>
                                      </p:tavLst>
                                    </p:anim>
                                    <p:anim calcmode="lin" valueType="num">
                                      <p:cBhvr additive="base">
                                        <p:cTn id="8" dur="750" fill="hold"/>
                                        <p:tgtEl>
                                          <p:spTgt spid="20"/>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750" fill="hold"/>
                                        <p:tgtEl>
                                          <p:spTgt spid="4"/>
                                        </p:tgtEl>
                                        <p:attrNameLst>
                                          <p:attrName>ppt_x</p:attrName>
                                        </p:attrNameLst>
                                      </p:cBhvr>
                                      <p:tavLst>
                                        <p:tav tm="0">
                                          <p:val>
                                            <p:strVal val="#ppt_x"/>
                                          </p:val>
                                        </p:tav>
                                        <p:tav tm="100000">
                                          <p:val>
                                            <p:strVal val="#ppt_x"/>
                                          </p:val>
                                        </p:tav>
                                      </p:tavLst>
                                    </p:anim>
                                    <p:anim calcmode="lin" valueType="num">
                                      <p:cBhvr additive="base">
                                        <p:cTn id="16" dur="75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750" fill="hold"/>
                                        <p:tgtEl>
                                          <p:spTgt spid="3"/>
                                        </p:tgtEl>
                                        <p:attrNameLst>
                                          <p:attrName>ppt_x</p:attrName>
                                        </p:attrNameLst>
                                      </p:cBhvr>
                                      <p:tavLst>
                                        <p:tav tm="0">
                                          <p:val>
                                            <p:strVal val="#ppt_x"/>
                                          </p:val>
                                        </p:tav>
                                        <p:tav tm="100000">
                                          <p:val>
                                            <p:strVal val="#ppt_x"/>
                                          </p:val>
                                        </p:tav>
                                      </p:tavLst>
                                    </p:anim>
                                    <p:anim calcmode="lin" valueType="num">
                                      <p:cBhvr additive="base">
                                        <p:cTn id="20" dur="750" fill="hold"/>
                                        <p:tgtEl>
                                          <p:spTgt spid="3"/>
                                        </p:tgtEl>
                                        <p:attrNameLst>
                                          <p:attrName>ppt_y</p:attrName>
                                        </p:attrNameLst>
                                      </p:cBhvr>
                                      <p:tavLst>
                                        <p:tav tm="0">
                                          <p:val>
                                            <p:strVal val="1+#ppt_h/2"/>
                                          </p:val>
                                        </p:tav>
                                        <p:tav tm="100000">
                                          <p:val>
                                            <p:strVal val="#ppt_y"/>
                                          </p:val>
                                        </p:tav>
                                      </p:tavLst>
                                    </p:anim>
                                  </p:childTnLst>
                                </p:cTn>
                              </p:par>
                              <p:par>
                                <p:cTn id="21" presetID="8" presetClass="emph" presetSubtype="0" decel="100000" fill="hold" grpId="1" nodeType="withEffect">
                                  <p:stCondLst>
                                    <p:cond delay="0"/>
                                  </p:stCondLst>
                                  <p:childTnLst>
                                    <p:animRot by="21600000">
                                      <p:cBhvr>
                                        <p:cTn id="22" dur="1000" fill="hold"/>
                                        <p:tgtEl>
                                          <p:spTgt spid="5"/>
                                        </p:tgtEl>
                                        <p:attrNameLst>
                                          <p:attrName>r</p:attrName>
                                        </p:attrNameLst>
                                      </p:cBhvr>
                                    </p:animRot>
                                  </p:childTnLst>
                                </p:cTn>
                              </p:par>
                              <p:par>
                                <p:cTn id="23" presetID="8" presetClass="emph" presetSubtype="0" decel="100000" fill="hold" grpId="1" nodeType="withEffect">
                                  <p:stCondLst>
                                    <p:cond delay="0"/>
                                  </p:stCondLst>
                                  <p:childTnLst>
                                    <p:animRot by="21600000">
                                      <p:cBhvr>
                                        <p:cTn id="24" dur="1000" fill="hold"/>
                                        <p:tgtEl>
                                          <p:spTgt spid="4"/>
                                        </p:tgtEl>
                                        <p:attrNameLst>
                                          <p:attrName>r</p:attrName>
                                        </p:attrNameLst>
                                      </p:cBhvr>
                                    </p:animRot>
                                  </p:childTnLst>
                                </p:cTn>
                              </p:par>
                              <p:par>
                                <p:cTn id="25" presetID="8" presetClass="emph" presetSubtype="0" decel="100000" fill="hold" grpId="1" nodeType="withEffect">
                                  <p:stCondLst>
                                    <p:cond delay="0"/>
                                  </p:stCondLst>
                                  <p:childTnLst>
                                    <p:animRot by="21600000">
                                      <p:cBhvr>
                                        <p:cTn id="26" dur="1000" fill="hold"/>
                                        <p:tgtEl>
                                          <p:spTgt spid="3"/>
                                        </p:tgtEl>
                                        <p:attrNameLst>
                                          <p:attrName>r</p:attrName>
                                        </p:attrNameLst>
                                      </p:cBhvr>
                                    </p:animRot>
                                  </p:childTnLst>
                                </p:cTn>
                              </p:par>
                              <p:par>
                                <p:cTn id="27" presetID="10" presetClass="entr" presetSubtype="0" fill="hold" grpId="0" nodeType="withEffect">
                                  <p:stCondLst>
                                    <p:cond delay="1000"/>
                                  </p:stCondLst>
                                  <p:childTnLst>
                                    <p:set>
                                      <p:cBhvr>
                                        <p:cTn id="28" dur="1" fill="hold">
                                          <p:stCondLst>
                                            <p:cond delay="0"/>
                                          </p:stCondLst>
                                        </p:cTn>
                                        <p:tgtEl>
                                          <p:spTgt spid="7"/>
                                        </p:tgtEl>
                                        <p:attrNameLst>
                                          <p:attrName>style.visibility</p:attrName>
                                        </p:attrNameLst>
                                      </p:cBhvr>
                                      <p:to>
                                        <p:strVal val="visible"/>
                                      </p:to>
                                    </p:set>
                                    <p:animEffect transition="in" filter="fade">
                                      <p:cBhvr>
                                        <p:cTn id="2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4" grpId="0" animBg="1"/>
      <p:bldP spid="4" grpId="1" animBg="1"/>
      <p:bldP spid="5" grpId="0" animBg="1"/>
      <p:bldP spid="5" grpId="1" animBg="1"/>
      <p:bldP spid="7" grpId="0"/>
    </p:bld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6729055" y="5"/>
            <a:ext cx="11557358" cy="10287002"/>
          </a:xfrm>
          <a:custGeom>
            <a:avLst/>
            <a:gdLst>
              <a:gd name="connsiteX0" fmla="*/ 5329236 w 7705574"/>
              <a:gd name="connsiteY0" fmla="*/ 0 h 6858001"/>
              <a:gd name="connsiteX1" fmla="*/ 7705574 w 7705574"/>
              <a:gd name="connsiteY1" fmla="*/ 0 h 6858001"/>
              <a:gd name="connsiteX2" fmla="*/ 7705574 w 7705574"/>
              <a:gd name="connsiteY2" fmla="*/ 6858001 h 6858001"/>
              <a:gd name="connsiteX3" fmla="*/ 2488952 w 7705574"/>
              <a:gd name="connsiteY3" fmla="*/ 6858001 h 6858001"/>
              <a:gd name="connsiteX4" fmla="*/ 2022953 w 7705574"/>
              <a:gd name="connsiteY4" fmla="*/ 6858001 h 6858001"/>
              <a:gd name="connsiteX5" fmla="*/ 2 w 7705574"/>
              <a:gd name="connsiteY5" fmla="*/ 6858001 h 6858001"/>
              <a:gd name="connsiteX6" fmla="*/ 0 w 7705574"/>
              <a:gd name="connsiteY6" fmla="*/ 6857999 h 6858001"/>
              <a:gd name="connsiteX7" fmla="*/ 966459 w 7705574"/>
              <a:gd name="connsiteY7" fmla="*/ 6857999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05574" h="6858001">
                <a:moveTo>
                  <a:pt x="5329236" y="0"/>
                </a:moveTo>
                <a:lnTo>
                  <a:pt x="7705574" y="0"/>
                </a:lnTo>
                <a:lnTo>
                  <a:pt x="7705574" y="6858001"/>
                </a:lnTo>
                <a:lnTo>
                  <a:pt x="2488952" y="6858001"/>
                </a:lnTo>
                <a:lnTo>
                  <a:pt x="2022953" y="6858001"/>
                </a:lnTo>
                <a:lnTo>
                  <a:pt x="2" y="6858001"/>
                </a:lnTo>
                <a:lnTo>
                  <a:pt x="0" y="6857999"/>
                </a:lnTo>
                <a:lnTo>
                  <a:pt x="966459" y="6857999"/>
                </a:lnTo>
                <a:close/>
              </a:path>
            </a:pathLst>
          </a:custGeom>
        </p:spPr>
        <p:txBody>
          <a:bodyPr wrap="square">
            <a:noAutofit/>
          </a:bodyPr>
          <a:lstStyle/>
          <a:p>
            <a:endParaRPr lang="en-US"/>
          </a:p>
        </p:txBody>
      </p:sp>
      <p:sp>
        <p:nvSpPr>
          <p:cNvPr id="3" name="Ellipse 2">
            <a:extLst>
              <a:ext uri="{FF2B5EF4-FFF2-40B4-BE49-F238E27FC236}">
                <a16:creationId xmlns:a16="http://schemas.microsoft.com/office/drawing/2014/main" id="{E71B0DA5-6DE8-4EB4-B2AA-8309F408CB90}"/>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4" name="スライド番号プレースホルダー 5">
            <a:extLst>
              <a:ext uri="{FF2B5EF4-FFF2-40B4-BE49-F238E27FC236}">
                <a16:creationId xmlns:a16="http://schemas.microsoft.com/office/drawing/2014/main" id="{A15A02CE-F0EC-46C7-9C0A-AC223B8EDE90}"/>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1259227422"/>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nodePh="1">
                                  <p:stCondLst>
                                    <p:cond delay="250"/>
                                  </p:stCondLst>
                                  <p:endCondLst>
                                    <p:cond evt="begin" delay="0">
                                      <p:tn val="5"/>
                                    </p:cond>
                                  </p:end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750" fill="hold"/>
                                        <p:tgtEl>
                                          <p:spTgt spid="17"/>
                                        </p:tgtEl>
                                        <p:attrNameLst>
                                          <p:attrName>ppt_x</p:attrName>
                                        </p:attrNameLst>
                                      </p:cBhvr>
                                      <p:tavLst>
                                        <p:tav tm="0">
                                          <p:val>
                                            <p:strVal val="0-#ppt_w/2"/>
                                          </p:val>
                                        </p:tav>
                                        <p:tav tm="100000">
                                          <p:val>
                                            <p:strVal val="#ppt_x"/>
                                          </p:val>
                                        </p:tav>
                                      </p:tavLst>
                                    </p:anim>
                                    <p:anim calcmode="lin" valueType="num">
                                      <p:cBhvr additive="base">
                                        <p:cTn id="8" dur="750" fill="hold"/>
                                        <p:tgtEl>
                                          <p:spTgt spid="17"/>
                                        </p:tgtEl>
                                        <p:attrNameLst>
                                          <p:attrName>ppt_y</p:attrName>
                                        </p:attrNameLst>
                                      </p:cBhvr>
                                      <p:tavLst>
                                        <p:tav tm="0">
                                          <p:val>
                                            <p:strVal val="#ppt_y"/>
                                          </p:val>
                                        </p:tav>
                                        <p:tav tm="100000">
                                          <p:val>
                                            <p:strVal val="#ppt_y"/>
                                          </p:val>
                                        </p:tav>
                                      </p:tavLst>
                                    </p:anim>
                                  </p:childTnLst>
                                </p:cTn>
                              </p:par>
                              <p:par>
                                <p:cTn id="9" presetID="10" presetClass="entr" presetSubtype="0" fill="hold" grpId="0" nodeType="withEffect">
                                  <p:stCondLst>
                                    <p:cond delay="100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4" grpId="0"/>
    </p:bld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036B-54DE-4833-BE0F-73E5B68DA103}"/>
              </a:ext>
            </a:extLst>
          </p:cNvPr>
          <p:cNvSpPr txBox="1">
            <a:spLocks noGrp="1"/>
          </p:cNvSpPr>
          <p:nvPr>
            <p:ph type="title"/>
          </p:nvPr>
        </p:nvSpPr>
        <p:spPr/>
        <p:txBody>
          <a:bodyPr/>
          <a:lstStyle>
            <a:lvl1pPr>
              <a:defRPr lang="fr-FR"/>
            </a:lvl1pPr>
          </a:lstStyle>
          <a:p>
            <a:pPr lvl="0"/>
            <a:r>
              <a:rPr lang="fr-FR"/>
              <a:t>Modifiez le style du titre</a:t>
            </a:r>
            <a:endParaRPr lang="en-US"/>
          </a:p>
        </p:txBody>
      </p:sp>
      <p:sp>
        <p:nvSpPr>
          <p:cNvPr id="3" name="Content Placeholder 2">
            <a:extLst>
              <a:ext uri="{FF2B5EF4-FFF2-40B4-BE49-F238E27FC236}">
                <a16:creationId xmlns:a16="http://schemas.microsoft.com/office/drawing/2014/main" id="{05E304EC-2443-4D83-AD56-29B51364EB4C}"/>
              </a:ext>
            </a:extLst>
          </p:cNvPr>
          <p:cNvSpPr txBox="1">
            <a:spLocks noGrp="1"/>
          </p:cNvSpPr>
          <p:nvPr>
            <p:ph idx="1"/>
          </p:nvPr>
        </p:nvSpPr>
        <p:spPr/>
        <p:txBody>
          <a:bodyPr/>
          <a:lstStyle>
            <a:lvl1pPr>
              <a:defRPr/>
            </a:lvl1pPr>
            <a:lvl2pPr>
              <a:defRPr/>
            </a:lvl2pPr>
            <a:lvl3pPr>
              <a:defRPr/>
            </a:lvl3pPr>
            <a:lvl4pPr>
              <a:defRPr/>
            </a:lvl4pPr>
            <a:lvl5pPr>
              <a:defRPr/>
            </a:lvl5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4" name="Date Placeholder 3">
            <a:extLst>
              <a:ext uri="{FF2B5EF4-FFF2-40B4-BE49-F238E27FC236}">
                <a16:creationId xmlns:a16="http://schemas.microsoft.com/office/drawing/2014/main" id="{E08243DC-598F-4CA2-ADCA-0C56E3FB7F32}"/>
              </a:ext>
            </a:extLst>
          </p:cNvPr>
          <p:cNvSpPr txBox="1">
            <a:spLocks noGrp="1"/>
          </p:cNvSpPr>
          <p:nvPr>
            <p:ph type="dt" sz="half" idx="7"/>
          </p:nvPr>
        </p:nvSpPr>
        <p:spPr/>
        <p:txBody>
          <a:bodyPr/>
          <a:lstStyle>
            <a:lvl1pPr>
              <a:defRPr/>
            </a:lvl1pPr>
          </a:lstStyle>
          <a:p>
            <a:pPr lvl="0"/>
            <a:endParaRPr lang="en-US"/>
          </a:p>
        </p:txBody>
      </p:sp>
      <p:sp>
        <p:nvSpPr>
          <p:cNvPr id="5" name="Footer Placeholder 4">
            <a:extLst>
              <a:ext uri="{FF2B5EF4-FFF2-40B4-BE49-F238E27FC236}">
                <a16:creationId xmlns:a16="http://schemas.microsoft.com/office/drawing/2014/main" id="{065E0A8C-749C-44A2-8FA0-FDD3F2A5297E}"/>
              </a:ext>
            </a:extLst>
          </p:cNvPr>
          <p:cNvSpPr txBox="1">
            <a:spLocks noGrp="1"/>
          </p:cNvSpPr>
          <p:nvPr>
            <p:ph type="ftr" sz="quarter" idx="9"/>
          </p:nvPr>
        </p:nvSpPr>
        <p:spPr/>
        <p:txBody>
          <a:bodyPr/>
          <a:lstStyle>
            <a:lvl1pPr>
              <a:defRPr/>
            </a:lvl1pPr>
          </a:lstStyle>
          <a:p>
            <a:pPr lvl="0"/>
            <a:endParaRPr lang="en-US"/>
          </a:p>
        </p:txBody>
      </p:sp>
      <p:sp>
        <p:nvSpPr>
          <p:cNvPr id="6" name="Slide Number Placeholder 5">
            <a:extLst>
              <a:ext uri="{FF2B5EF4-FFF2-40B4-BE49-F238E27FC236}">
                <a16:creationId xmlns:a16="http://schemas.microsoft.com/office/drawing/2014/main" id="{BBFFDF64-DAC2-4A5E-BF14-B8D362B590FB}"/>
              </a:ext>
            </a:extLst>
          </p:cNvPr>
          <p:cNvSpPr txBox="1">
            <a:spLocks noGrp="1"/>
          </p:cNvSpPr>
          <p:nvPr>
            <p:ph type="sldNum" sz="quarter" idx="8"/>
          </p:nvPr>
        </p:nvSpPr>
        <p:spPr/>
        <p:txBody>
          <a:bodyPr/>
          <a:lstStyle>
            <a:lvl1pPr>
              <a:defRPr/>
            </a:lvl1pPr>
          </a:lstStyle>
          <a:p>
            <a:pPr lvl="0"/>
            <a:fld id="{B9AD865A-9BEF-4D03-9AC4-DCD5D8E8276C}" type="slidenum">
              <a:t>‹N°›</a:t>
            </a:fld>
            <a:endParaRPr lang="en-US"/>
          </a:p>
        </p:txBody>
      </p:sp>
      <p:sp>
        <p:nvSpPr>
          <p:cNvPr id="7" name="Ellipse 6">
            <a:extLst>
              <a:ext uri="{FF2B5EF4-FFF2-40B4-BE49-F238E27FC236}">
                <a16:creationId xmlns:a16="http://schemas.microsoft.com/office/drawing/2014/main" id="{9B3EEED4-627B-488C-BDD2-719BA6E373A1}"/>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8" name="スライド番号プレースホルダー 5">
            <a:extLst>
              <a:ext uri="{FF2B5EF4-FFF2-40B4-BE49-F238E27FC236}">
                <a16:creationId xmlns:a16="http://schemas.microsoft.com/office/drawing/2014/main" id="{120867E0-58CB-4E75-AAB7-29ABD6EC013B}"/>
              </a:ext>
            </a:extLst>
          </p:cNvPr>
          <p:cNvSpPr txBox="1">
            <a:spLocks/>
          </p:cNvSpPr>
          <p:nvPr userDrawn="1"/>
        </p:nvSpPr>
        <p:spPr>
          <a:xfrm>
            <a:off x="17151660" y="9387224"/>
            <a:ext cx="1080120" cy="547688"/>
          </a:xfrm>
          <a:prstGeom prst="rect">
            <a:avLst/>
          </a:prstGeom>
        </p:spPr>
        <p:txBody>
          <a:bodyPr vert="horz" lIns="163275" tIns="81638" rIns="163275" bIns="81638" rtlCol="0" anchor="ctr"/>
          <a:lstStyle>
            <a:defPPr>
              <a:defRPr lang="ja-JP"/>
            </a:defPPr>
            <a:lvl1pPr marL="0" algn="ctr" defTabSz="1632753" rtl="0" eaLnBrk="1" latinLnBrk="0" hangingPunct="1">
              <a:defRPr kumimoji="1" sz="2800" kern="1200">
                <a:solidFill>
                  <a:schemeClr val="bg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1448710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Keyword 1">
    <p:spTree>
      <p:nvGrpSpPr>
        <p:cNvPr id="1" name=""/>
        <p:cNvGrpSpPr/>
        <p:nvPr/>
      </p:nvGrpSpPr>
      <p:grpSpPr>
        <a:xfrm>
          <a:off x="0" y="0"/>
          <a:ext cx="0" cy="0"/>
          <a:chOff x="0" y="0"/>
          <a:chExt cx="0" cy="0"/>
        </a:xfrm>
      </p:grpSpPr>
      <p:sp>
        <p:nvSpPr>
          <p:cNvPr id="2" name="タイトル 1"/>
          <p:cNvSpPr>
            <a:spLocks noGrp="1"/>
          </p:cNvSpPr>
          <p:nvPr>
            <p:ph type="title" hasCustomPrompt="1"/>
          </p:nvPr>
        </p:nvSpPr>
        <p:spPr>
          <a:xfrm>
            <a:off x="1143471" y="3055269"/>
            <a:ext cx="6140652" cy="1748684"/>
          </a:xfrm>
        </p:spPr>
        <p:txBody>
          <a:bodyPr>
            <a:noAutofit/>
          </a:bodyPr>
          <a:lstStyle>
            <a:lvl1pPr algn="r">
              <a:defRPr sz="8000">
                <a:latin typeface="Route 159 UltraLight" pitchFamily="50" charset="0"/>
              </a:defRPr>
            </a:lvl1pPr>
          </a:lstStyle>
          <a:p>
            <a:r>
              <a:rPr kumimoji="1" lang="en-US" altLang="ja-JP" dirty="0"/>
              <a:t>Word</a:t>
            </a:r>
            <a:endParaRPr kumimoji="1" lang="ja-JP" altLang="en-US" dirty="0"/>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円/楕円 4"/>
          <p:cNvSpPr/>
          <p:nvPr userDrawn="1"/>
        </p:nvSpPr>
        <p:spPr>
          <a:xfrm>
            <a:off x="6348019" y="5915094"/>
            <a:ext cx="679093" cy="67909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6" name="円/楕円 5"/>
          <p:cNvSpPr/>
          <p:nvPr userDrawn="1"/>
        </p:nvSpPr>
        <p:spPr>
          <a:xfrm>
            <a:off x="7623670" y="3721840"/>
            <a:ext cx="864096" cy="864096"/>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7" name="円/楕円 6"/>
          <p:cNvSpPr/>
          <p:nvPr userDrawn="1"/>
        </p:nvSpPr>
        <p:spPr>
          <a:xfrm>
            <a:off x="7287819" y="4896455"/>
            <a:ext cx="1358186" cy="13581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8945661" y="3271292"/>
            <a:ext cx="599312" cy="5993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9" name="テキスト プレースホルダー 6"/>
          <p:cNvSpPr>
            <a:spLocks noGrp="1"/>
          </p:cNvSpPr>
          <p:nvPr>
            <p:ph type="body" sz="quarter" idx="14" hasCustomPrompt="1"/>
          </p:nvPr>
        </p:nvSpPr>
        <p:spPr>
          <a:xfrm>
            <a:off x="9156331" y="4293198"/>
            <a:ext cx="7763739" cy="3082550"/>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10" name="正方形/長方形 9"/>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4280297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0"/>
                                  </p:stCondLst>
                                  <p:iterate type="lt">
                                    <p:tmPct val="1000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650"/>
                            </p:stCondLst>
                            <p:childTnLst>
                              <p:par>
                                <p:cTn id="10" presetID="2" presetClass="entr" presetSubtype="6" decel="100000" fill="hold" grpId="0" nodeType="afterEffect">
                                  <p:stCondLst>
                                    <p:cond delay="30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750" fill="hold"/>
                                        <p:tgtEl>
                                          <p:spTgt spid="5"/>
                                        </p:tgtEl>
                                        <p:attrNameLst>
                                          <p:attrName>ppt_x</p:attrName>
                                        </p:attrNameLst>
                                      </p:cBhvr>
                                      <p:tavLst>
                                        <p:tav tm="0">
                                          <p:val>
                                            <p:strVal val="1+#ppt_w/2"/>
                                          </p:val>
                                        </p:tav>
                                        <p:tav tm="100000">
                                          <p:val>
                                            <p:strVal val="#ppt_x"/>
                                          </p:val>
                                        </p:tav>
                                      </p:tavLst>
                                    </p:anim>
                                    <p:anim calcmode="lin" valueType="num">
                                      <p:cBhvr additive="base">
                                        <p:cTn id="13" dur="750" fill="hold"/>
                                        <p:tgtEl>
                                          <p:spTgt spid="5"/>
                                        </p:tgtEl>
                                        <p:attrNameLst>
                                          <p:attrName>ppt_y</p:attrName>
                                        </p:attrNameLst>
                                      </p:cBhvr>
                                      <p:tavLst>
                                        <p:tav tm="0">
                                          <p:val>
                                            <p:strVal val="1+#ppt_h/2"/>
                                          </p:val>
                                        </p:tav>
                                        <p:tav tm="100000">
                                          <p:val>
                                            <p:strVal val="#ppt_y"/>
                                          </p:val>
                                        </p:tav>
                                      </p:tavLst>
                                    </p:anim>
                                  </p:childTnLst>
                                </p:cTn>
                              </p:par>
                              <p:par>
                                <p:cTn id="14" presetID="45" presetClass="entr" presetSubtype="0" fill="hold" grpId="1" nodeType="withEffect">
                                  <p:stCondLst>
                                    <p:cond delay="30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750"/>
                                        <p:tgtEl>
                                          <p:spTgt spid="5"/>
                                        </p:tgtEl>
                                      </p:cBhvr>
                                    </p:animEffect>
                                    <p:anim calcmode="lin" valueType="num">
                                      <p:cBhvr>
                                        <p:cTn id="17" dur="750" fill="hold"/>
                                        <p:tgtEl>
                                          <p:spTgt spid="5"/>
                                        </p:tgtEl>
                                        <p:attrNameLst>
                                          <p:attrName>ppt_w</p:attrName>
                                        </p:attrNameLst>
                                      </p:cBhvr>
                                      <p:tavLst>
                                        <p:tav tm="0" fmla="#ppt_w*sin(2.5*pi*$)">
                                          <p:val>
                                            <p:fltVal val="0"/>
                                          </p:val>
                                        </p:tav>
                                        <p:tav tm="100000">
                                          <p:val>
                                            <p:fltVal val="1"/>
                                          </p:val>
                                        </p:tav>
                                      </p:tavLst>
                                    </p:anim>
                                    <p:anim calcmode="lin" valueType="num">
                                      <p:cBhvr>
                                        <p:cTn id="18" dur="750" fill="hold"/>
                                        <p:tgtEl>
                                          <p:spTgt spid="5"/>
                                        </p:tgtEl>
                                        <p:attrNameLst>
                                          <p:attrName>ppt_h</p:attrName>
                                        </p:attrNameLst>
                                      </p:cBhvr>
                                      <p:tavLst>
                                        <p:tav tm="0">
                                          <p:val>
                                            <p:strVal val="#ppt_h"/>
                                          </p:val>
                                        </p:tav>
                                        <p:tav tm="100000">
                                          <p:val>
                                            <p:strVal val="#ppt_h"/>
                                          </p:val>
                                        </p:tav>
                                      </p:tavLst>
                                    </p:anim>
                                  </p:childTnLst>
                                </p:cTn>
                              </p:par>
                              <p:par>
                                <p:cTn id="19" presetID="2" presetClass="entr" presetSubtype="6" decel="100000" fill="hold" grpId="0" nodeType="withEffect">
                                  <p:stCondLst>
                                    <p:cond delay="10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1+#ppt_w/2"/>
                                          </p:val>
                                        </p:tav>
                                        <p:tav tm="100000">
                                          <p:val>
                                            <p:strVal val="#ppt_x"/>
                                          </p:val>
                                        </p:tav>
                                      </p:tavLst>
                                    </p:anim>
                                    <p:anim calcmode="lin" valueType="num">
                                      <p:cBhvr additive="base">
                                        <p:cTn id="22" dur="750" fill="hold"/>
                                        <p:tgtEl>
                                          <p:spTgt spid="6"/>
                                        </p:tgtEl>
                                        <p:attrNameLst>
                                          <p:attrName>ppt_y</p:attrName>
                                        </p:attrNameLst>
                                      </p:cBhvr>
                                      <p:tavLst>
                                        <p:tav tm="0">
                                          <p:val>
                                            <p:strVal val="1+#ppt_h/2"/>
                                          </p:val>
                                        </p:tav>
                                        <p:tav tm="100000">
                                          <p:val>
                                            <p:strVal val="#ppt_y"/>
                                          </p:val>
                                        </p:tav>
                                      </p:tavLst>
                                    </p:anim>
                                  </p:childTnLst>
                                </p:cTn>
                              </p:par>
                              <p:par>
                                <p:cTn id="23" presetID="45" presetClass="entr" presetSubtype="0" fill="hold" grpId="1" nodeType="withEffect">
                                  <p:stCondLst>
                                    <p:cond delay="1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750"/>
                                        <p:tgtEl>
                                          <p:spTgt spid="6"/>
                                        </p:tgtEl>
                                      </p:cBhvr>
                                    </p:animEffect>
                                    <p:anim calcmode="lin" valueType="num">
                                      <p:cBhvr>
                                        <p:cTn id="26" dur="750" fill="hold"/>
                                        <p:tgtEl>
                                          <p:spTgt spid="6"/>
                                        </p:tgtEl>
                                        <p:attrNameLst>
                                          <p:attrName>ppt_w</p:attrName>
                                        </p:attrNameLst>
                                      </p:cBhvr>
                                      <p:tavLst>
                                        <p:tav tm="0" fmla="#ppt_w*sin(2.5*pi*$)">
                                          <p:val>
                                            <p:fltVal val="0"/>
                                          </p:val>
                                        </p:tav>
                                        <p:tav tm="100000">
                                          <p:val>
                                            <p:fltVal val="1"/>
                                          </p:val>
                                        </p:tav>
                                      </p:tavLst>
                                    </p:anim>
                                    <p:anim calcmode="lin" valueType="num">
                                      <p:cBhvr>
                                        <p:cTn id="27" dur="750" fill="hold"/>
                                        <p:tgtEl>
                                          <p:spTgt spid="6"/>
                                        </p:tgtEl>
                                        <p:attrNameLst>
                                          <p:attrName>ppt_h</p:attrName>
                                        </p:attrNameLst>
                                      </p:cBhvr>
                                      <p:tavLst>
                                        <p:tav tm="0">
                                          <p:val>
                                            <p:strVal val="#ppt_h"/>
                                          </p:val>
                                        </p:tav>
                                        <p:tav tm="100000">
                                          <p:val>
                                            <p:strVal val="#ppt_h"/>
                                          </p:val>
                                        </p:tav>
                                      </p:tavLst>
                                    </p:anim>
                                  </p:childTnLst>
                                </p:cTn>
                              </p:par>
                              <p:par>
                                <p:cTn id="28" presetID="2" presetClass="entr" presetSubtype="6" decel="100000" fill="hold" grpId="0" nodeType="withEffect">
                                  <p:stCondLst>
                                    <p:cond delay="20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750" fill="hold"/>
                                        <p:tgtEl>
                                          <p:spTgt spid="7"/>
                                        </p:tgtEl>
                                        <p:attrNameLst>
                                          <p:attrName>ppt_x</p:attrName>
                                        </p:attrNameLst>
                                      </p:cBhvr>
                                      <p:tavLst>
                                        <p:tav tm="0">
                                          <p:val>
                                            <p:strVal val="1+#ppt_w/2"/>
                                          </p:val>
                                        </p:tav>
                                        <p:tav tm="100000">
                                          <p:val>
                                            <p:strVal val="#ppt_x"/>
                                          </p:val>
                                        </p:tav>
                                      </p:tavLst>
                                    </p:anim>
                                    <p:anim calcmode="lin" valueType="num">
                                      <p:cBhvr additive="base">
                                        <p:cTn id="31" dur="750" fill="hold"/>
                                        <p:tgtEl>
                                          <p:spTgt spid="7"/>
                                        </p:tgtEl>
                                        <p:attrNameLst>
                                          <p:attrName>ppt_y</p:attrName>
                                        </p:attrNameLst>
                                      </p:cBhvr>
                                      <p:tavLst>
                                        <p:tav tm="0">
                                          <p:val>
                                            <p:strVal val="1+#ppt_h/2"/>
                                          </p:val>
                                        </p:tav>
                                        <p:tav tm="100000">
                                          <p:val>
                                            <p:strVal val="#ppt_y"/>
                                          </p:val>
                                        </p:tav>
                                      </p:tavLst>
                                    </p:anim>
                                  </p:childTnLst>
                                </p:cTn>
                              </p:par>
                              <p:par>
                                <p:cTn id="32" presetID="45" presetClass="entr" presetSubtype="0" fill="hold" grpId="1" nodeType="withEffect">
                                  <p:stCondLst>
                                    <p:cond delay="20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750"/>
                                        <p:tgtEl>
                                          <p:spTgt spid="7"/>
                                        </p:tgtEl>
                                      </p:cBhvr>
                                    </p:animEffect>
                                    <p:anim calcmode="lin" valueType="num">
                                      <p:cBhvr>
                                        <p:cTn id="35" dur="750" fill="hold"/>
                                        <p:tgtEl>
                                          <p:spTgt spid="7"/>
                                        </p:tgtEl>
                                        <p:attrNameLst>
                                          <p:attrName>ppt_w</p:attrName>
                                        </p:attrNameLst>
                                      </p:cBhvr>
                                      <p:tavLst>
                                        <p:tav tm="0" fmla="#ppt_w*sin(2.5*pi*$)">
                                          <p:val>
                                            <p:fltVal val="0"/>
                                          </p:val>
                                        </p:tav>
                                        <p:tav tm="100000">
                                          <p:val>
                                            <p:fltVal val="1"/>
                                          </p:val>
                                        </p:tav>
                                      </p:tavLst>
                                    </p:anim>
                                    <p:anim calcmode="lin" valueType="num">
                                      <p:cBhvr>
                                        <p:cTn id="36" dur="750" fill="hold"/>
                                        <p:tgtEl>
                                          <p:spTgt spid="7"/>
                                        </p:tgtEl>
                                        <p:attrNameLst>
                                          <p:attrName>ppt_h</p:attrName>
                                        </p:attrNameLst>
                                      </p:cBhvr>
                                      <p:tavLst>
                                        <p:tav tm="0">
                                          <p:val>
                                            <p:strVal val="#ppt_h"/>
                                          </p:val>
                                        </p:tav>
                                        <p:tav tm="100000">
                                          <p:val>
                                            <p:strVal val="#ppt_h"/>
                                          </p:val>
                                        </p:tav>
                                      </p:tavLst>
                                    </p:anim>
                                  </p:childTnLst>
                                </p:cTn>
                              </p:par>
                              <p:par>
                                <p:cTn id="37" presetID="2" presetClass="entr" presetSubtype="6" decel="100000" fill="hold" grpId="0" nodeType="with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additive="base">
                                        <p:cTn id="39" dur="750" fill="hold"/>
                                        <p:tgtEl>
                                          <p:spTgt spid="8"/>
                                        </p:tgtEl>
                                        <p:attrNameLst>
                                          <p:attrName>ppt_x</p:attrName>
                                        </p:attrNameLst>
                                      </p:cBhvr>
                                      <p:tavLst>
                                        <p:tav tm="0">
                                          <p:val>
                                            <p:strVal val="1+#ppt_w/2"/>
                                          </p:val>
                                        </p:tav>
                                        <p:tav tm="100000">
                                          <p:val>
                                            <p:strVal val="#ppt_x"/>
                                          </p:val>
                                        </p:tav>
                                      </p:tavLst>
                                    </p:anim>
                                    <p:anim calcmode="lin" valueType="num">
                                      <p:cBhvr additive="base">
                                        <p:cTn id="40" dur="750" fill="hold"/>
                                        <p:tgtEl>
                                          <p:spTgt spid="8"/>
                                        </p:tgtEl>
                                        <p:attrNameLst>
                                          <p:attrName>ppt_y</p:attrName>
                                        </p:attrNameLst>
                                      </p:cBhvr>
                                      <p:tavLst>
                                        <p:tav tm="0">
                                          <p:val>
                                            <p:strVal val="1+#ppt_h/2"/>
                                          </p:val>
                                        </p:tav>
                                        <p:tav tm="100000">
                                          <p:val>
                                            <p:strVal val="#ppt_y"/>
                                          </p:val>
                                        </p:tav>
                                      </p:tavLst>
                                    </p:anim>
                                  </p:childTnLst>
                                </p:cTn>
                              </p:par>
                              <p:par>
                                <p:cTn id="41" presetID="45" presetClass="entr" presetSubtype="0" fill="hold" grpId="1" nodeType="with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750"/>
                                        <p:tgtEl>
                                          <p:spTgt spid="8"/>
                                        </p:tgtEl>
                                      </p:cBhvr>
                                    </p:animEffect>
                                    <p:anim calcmode="lin" valueType="num">
                                      <p:cBhvr>
                                        <p:cTn id="44" dur="750" fill="hold"/>
                                        <p:tgtEl>
                                          <p:spTgt spid="8"/>
                                        </p:tgtEl>
                                        <p:attrNameLst>
                                          <p:attrName>ppt_w</p:attrName>
                                        </p:attrNameLst>
                                      </p:cBhvr>
                                      <p:tavLst>
                                        <p:tav tm="0" fmla="#ppt_w*sin(2.5*pi*$)">
                                          <p:val>
                                            <p:fltVal val="0"/>
                                          </p:val>
                                        </p:tav>
                                        <p:tav tm="100000">
                                          <p:val>
                                            <p:fltVal val="1"/>
                                          </p:val>
                                        </p:tav>
                                      </p:tavLst>
                                    </p:anim>
                                    <p:anim calcmode="lin" valueType="num">
                                      <p:cBhvr>
                                        <p:cTn id="45" dur="750" fill="hold"/>
                                        <p:tgtEl>
                                          <p:spTgt spid="8"/>
                                        </p:tgtEl>
                                        <p:attrNameLst>
                                          <p:attrName>ppt_h</p:attrName>
                                        </p:attrNameLst>
                                      </p:cBhvr>
                                      <p:tavLst>
                                        <p:tav tm="0">
                                          <p:val>
                                            <p:strVal val="#ppt_h"/>
                                          </p:val>
                                        </p:tav>
                                        <p:tav tm="100000">
                                          <p:val>
                                            <p:strVal val="#ppt_h"/>
                                          </p:val>
                                        </p:tav>
                                      </p:tavLst>
                                    </p:anim>
                                  </p:childTnLst>
                                </p:cTn>
                              </p:par>
                            </p:childTnLst>
                          </p:cTn>
                        </p:par>
                        <p:par>
                          <p:cTn id="46" fill="hold">
                            <p:stCondLst>
                              <p:cond delay="1700"/>
                            </p:stCondLst>
                            <p:childTnLst>
                              <p:par>
                                <p:cTn id="47" presetID="2" presetClass="entr" presetSubtype="2" decel="100000" fill="hold" grpId="0" nodeType="afterEffect">
                                  <p:stCondLst>
                                    <p:cond delay="25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1+#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animBg="1"/>
      <p:bldP spid="5" grpId="1" animBg="1"/>
      <p:bldP spid="6" grpId="0" animBg="1"/>
      <p:bldP spid="6" grpId="1" animBg="1"/>
      <p:bldP spid="7" grpId="0" animBg="1"/>
      <p:bldP spid="7" grpId="1" animBg="1"/>
      <p:bldP spid="8" grpId="0" animBg="1"/>
      <p:bldP spid="8" grpId="1" animBg="1"/>
      <p:bldP spid="9" grpId="0">
        <p:tmplLst>
          <p:tmpl>
            <p:tnLst>
              <p:par>
                <p:cTn presetID="2" presetClass="entr" presetSubtype="2" decel="100000" fill="hold" nodeType="afterEffect">
                  <p:stCondLst>
                    <p:cond delay="250"/>
                  </p:stCondLst>
                  <p:childTnLst>
                    <p:set>
                      <p:cBhvr>
                        <p:cTn dur="1" fill="hold">
                          <p:stCondLst>
                            <p:cond delay="0"/>
                          </p:stCondLst>
                        </p:cTn>
                        <p:tgtEl>
                          <p:spTgt spid="9"/>
                        </p:tgtEl>
                        <p:attrNameLst>
                          <p:attrName>style.visibility</p:attrName>
                        </p:attrNameLst>
                      </p:cBhvr>
                      <p:to>
                        <p:strVal val="visible"/>
                      </p:to>
                    </p:set>
                    <p:anim calcmode="lin" valueType="num">
                      <p:cBhvr additive="base">
                        <p:cTn dur="500" fill="hold"/>
                        <p:tgtEl>
                          <p:spTgt spid="9"/>
                        </p:tgtEl>
                        <p:attrNameLst>
                          <p:attrName>ppt_x</p:attrName>
                        </p:attrNameLst>
                      </p:cBhvr>
                      <p:tavLst>
                        <p:tav tm="0">
                          <p:val>
                            <p:strVal val="1+#ppt_w/2"/>
                          </p:val>
                        </p:tav>
                        <p:tav tm="100000">
                          <p:val>
                            <p:strVal val="#ppt_x"/>
                          </p:val>
                        </p:tav>
                      </p:tavLst>
                    </p:anim>
                    <p:anim calcmode="lin" valueType="num">
                      <p:cBhvr additive="base">
                        <p:cTn dur="500" fill="hold"/>
                        <p:tgtEl>
                          <p:spTgt spid="9"/>
                        </p:tgtEl>
                        <p:attrNameLst>
                          <p:attrName>ppt_y</p:attrName>
                        </p:attrNameLst>
                      </p:cBhvr>
                      <p:tavLst>
                        <p:tav tm="0">
                          <p:val>
                            <p:strVal val="#ppt_y"/>
                          </p:val>
                        </p:tav>
                        <p:tav tm="100000">
                          <p:val>
                            <p:strVal val="#ppt_y"/>
                          </p:val>
                        </p:tav>
                      </p:tavLst>
                    </p:anim>
                  </p:childTnLst>
                </p:cTn>
              </p:par>
            </p:tnLst>
          </p:tmpl>
        </p:tmplLst>
      </p:bldP>
    </p:bld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Title - Full Animated">
    <p:spTree>
      <p:nvGrpSpPr>
        <p:cNvPr id="1" name=""/>
        <p:cNvGrpSpPr/>
        <p:nvPr/>
      </p:nvGrpSpPr>
      <p:grpSpPr>
        <a:xfrm>
          <a:off x="0" y="0"/>
          <a:ext cx="0" cy="0"/>
          <a:chOff x="0" y="0"/>
          <a:chExt cx="0" cy="0"/>
        </a:xfrm>
      </p:grpSpPr>
      <p:sp>
        <p:nvSpPr>
          <p:cNvPr id="18" name="正方形/長方形 17"/>
          <p:cNvSpPr/>
          <p:nvPr userDrawn="1"/>
        </p:nvSpPr>
        <p:spPr>
          <a:xfrm>
            <a:off x="0" y="1"/>
            <a:ext cx="18286413"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 name="正方形/長方形 2"/>
          <p:cNvSpPr/>
          <p:nvPr userDrawn="1"/>
        </p:nvSpPr>
        <p:spPr>
          <a:xfrm>
            <a:off x="0" y="1"/>
            <a:ext cx="18286413" cy="10287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7" name="正方形/長方形 3"/>
          <p:cNvSpPr/>
          <p:nvPr userDrawn="1"/>
        </p:nvSpPr>
        <p:spPr>
          <a:xfrm rot="10800000">
            <a:off x="14509396" y="-14517"/>
            <a:ext cx="6109984" cy="1030151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16" name="正方形/長方形 3"/>
          <p:cNvSpPr/>
          <p:nvPr userDrawn="1"/>
        </p:nvSpPr>
        <p:spPr>
          <a:xfrm>
            <a:off x="-1988283" y="0"/>
            <a:ext cx="9760009" cy="10316033"/>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1059543 w 6560457"/>
              <a:gd name="connsiteY0" fmla="*/ 0 h 10314442"/>
              <a:gd name="connsiteX1" fmla="*/ 4746171 w 6560457"/>
              <a:gd name="connsiteY1" fmla="*/ 0 h 10314442"/>
              <a:gd name="connsiteX2" fmla="*/ 6560457 w 6560457"/>
              <a:gd name="connsiteY2" fmla="*/ 10314442 h 10314442"/>
              <a:gd name="connsiteX3" fmla="*/ 0 w 6560457"/>
              <a:gd name="connsiteY3" fmla="*/ 10299927 h 10314442"/>
              <a:gd name="connsiteX4" fmla="*/ 1059543 w 6560457"/>
              <a:gd name="connsiteY4" fmla="*/ 0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60457" h="10314442">
                <a:moveTo>
                  <a:pt x="1059543" y="0"/>
                </a:moveTo>
                <a:lnTo>
                  <a:pt x="4746171" y="0"/>
                </a:lnTo>
                <a:lnTo>
                  <a:pt x="6560457" y="10314442"/>
                </a:lnTo>
                <a:lnTo>
                  <a:pt x="0" y="10299927"/>
                </a:lnTo>
                <a:lnTo>
                  <a:pt x="10595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4" name="正方形/長方形 3"/>
          <p:cNvSpPr/>
          <p:nvPr userDrawn="1"/>
        </p:nvSpPr>
        <p:spPr>
          <a:xfrm>
            <a:off x="8771309" y="0"/>
            <a:ext cx="9810806" cy="10316033"/>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9811657"/>
              <a:gd name="connsiteY0" fmla="*/ 14515 h 10314442"/>
              <a:gd name="connsiteX1" fmla="*/ 9811657 w 9811657"/>
              <a:gd name="connsiteY1" fmla="*/ 0 h 10314442"/>
              <a:gd name="connsiteX2" fmla="*/ 6110514 w 9811657"/>
              <a:gd name="connsiteY2" fmla="*/ 10314442 h 10314442"/>
              <a:gd name="connsiteX3" fmla="*/ 0 w 9811657"/>
              <a:gd name="connsiteY3" fmla="*/ 10314442 h 10314442"/>
              <a:gd name="connsiteX4" fmla="*/ 1059543 w 9811657"/>
              <a:gd name="connsiteY4" fmla="*/ 14515 h 103144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1657" h="10314442">
                <a:moveTo>
                  <a:pt x="1059543" y="14515"/>
                </a:moveTo>
                <a:lnTo>
                  <a:pt x="9811657" y="0"/>
                </a:lnTo>
                <a:lnTo>
                  <a:pt x="6110514" y="10314442"/>
                </a:lnTo>
                <a:lnTo>
                  <a:pt x="0" y="10314442"/>
                </a:lnTo>
                <a:lnTo>
                  <a:pt x="1059543" y="14515"/>
                </a:lnTo>
                <a:close/>
              </a:path>
            </a:pathLst>
          </a:cu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13" name="正方形/長方形 3"/>
          <p:cNvSpPr/>
          <p:nvPr userDrawn="1"/>
        </p:nvSpPr>
        <p:spPr>
          <a:xfrm rot="10800000">
            <a:off x="4749388" y="1"/>
            <a:ext cx="6109984" cy="10301516"/>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10514" h="10299927">
                <a:moveTo>
                  <a:pt x="1059543" y="0"/>
                </a:moveTo>
                <a:lnTo>
                  <a:pt x="4746171" y="0"/>
                </a:lnTo>
                <a:lnTo>
                  <a:pt x="6110514" y="10299927"/>
                </a:lnTo>
                <a:lnTo>
                  <a:pt x="0" y="10299927"/>
                </a:lnTo>
                <a:lnTo>
                  <a:pt x="1059543" y="0"/>
                </a:lnTo>
                <a:close/>
              </a:path>
            </a:pathLst>
          </a:cu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14" name="正方形/長方形 3"/>
          <p:cNvSpPr/>
          <p:nvPr userDrawn="1"/>
        </p:nvSpPr>
        <p:spPr>
          <a:xfrm rot="10800000">
            <a:off x="8930951" y="-43550"/>
            <a:ext cx="9506032" cy="10330550"/>
          </a:xfrm>
          <a:custGeom>
            <a:avLst/>
            <a:gdLst>
              <a:gd name="connsiteX0" fmla="*/ 0 w 3831771"/>
              <a:gd name="connsiteY0" fmla="*/ 0 h 10285413"/>
              <a:gd name="connsiteX1" fmla="*/ 3831771 w 3831771"/>
              <a:gd name="connsiteY1" fmla="*/ 0 h 10285413"/>
              <a:gd name="connsiteX2" fmla="*/ 3831771 w 3831771"/>
              <a:gd name="connsiteY2" fmla="*/ 10285413 h 10285413"/>
              <a:gd name="connsiteX3" fmla="*/ 0 w 3831771"/>
              <a:gd name="connsiteY3" fmla="*/ 10285413 h 10285413"/>
              <a:gd name="connsiteX4" fmla="*/ 0 w 3831771"/>
              <a:gd name="connsiteY4" fmla="*/ 0 h 10285413"/>
              <a:gd name="connsiteX0" fmla="*/ 0 w 5936343"/>
              <a:gd name="connsiteY0" fmla="*/ 0 h 10299927"/>
              <a:gd name="connsiteX1" fmla="*/ 5936343 w 5936343"/>
              <a:gd name="connsiteY1" fmla="*/ 14514 h 10299927"/>
              <a:gd name="connsiteX2" fmla="*/ 5936343 w 5936343"/>
              <a:gd name="connsiteY2" fmla="*/ 10299927 h 10299927"/>
              <a:gd name="connsiteX3" fmla="*/ 2104572 w 5936343"/>
              <a:gd name="connsiteY3" fmla="*/ 10299927 h 10299927"/>
              <a:gd name="connsiteX4" fmla="*/ 0 w 5936343"/>
              <a:gd name="connsiteY4" fmla="*/ 0 h 10299927"/>
              <a:gd name="connsiteX0" fmla="*/ 0 w 8215086"/>
              <a:gd name="connsiteY0" fmla="*/ 0 h 10299927"/>
              <a:gd name="connsiteX1" fmla="*/ 5936343 w 8215086"/>
              <a:gd name="connsiteY1" fmla="*/ 14514 h 10299927"/>
              <a:gd name="connsiteX2" fmla="*/ 8215086 w 8215086"/>
              <a:gd name="connsiteY2" fmla="*/ 10299927 h 10299927"/>
              <a:gd name="connsiteX3" fmla="*/ 2104572 w 8215086"/>
              <a:gd name="connsiteY3" fmla="*/ 10299927 h 10299927"/>
              <a:gd name="connsiteX4" fmla="*/ 0 w 8215086"/>
              <a:gd name="connsiteY4" fmla="*/ 0 h 10299927"/>
              <a:gd name="connsiteX0" fmla="*/ 1059543 w 6110514"/>
              <a:gd name="connsiteY0" fmla="*/ 0 h 10299927"/>
              <a:gd name="connsiteX1" fmla="*/ 3831771 w 6110514"/>
              <a:gd name="connsiteY1" fmla="*/ 14514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6110514"/>
              <a:gd name="connsiteY0" fmla="*/ 0 h 10299927"/>
              <a:gd name="connsiteX1" fmla="*/ 4746171 w 6110514"/>
              <a:gd name="connsiteY1" fmla="*/ 0 h 10299927"/>
              <a:gd name="connsiteX2" fmla="*/ 6110514 w 6110514"/>
              <a:gd name="connsiteY2" fmla="*/ 10299927 h 10299927"/>
              <a:gd name="connsiteX3" fmla="*/ 0 w 6110514"/>
              <a:gd name="connsiteY3" fmla="*/ 10299927 h 10299927"/>
              <a:gd name="connsiteX4" fmla="*/ 1059543 w 6110514"/>
              <a:gd name="connsiteY4" fmla="*/ 0 h 10299927"/>
              <a:gd name="connsiteX0" fmla="*/ 1059543 w 10566400"/>
              <a:gd name="connsiteY0" fmla="*/ 0 h 10328956"/>
              <a:gd name="connsiteX1" fmla="*/ 4746171 w 10566400"/>
              <a:gd name="connsiteY1" fmla="*/ 0 h 10328956"/>
              <a:gd name="connsiteX2" fmla="*/ 10566400 w 10566400"/>
              <a:gd name="connsiteY2" fmla="*/ 10328956 h 10328956"/>
              <a:gd name="connsiteX3" fmla="*/ 0 w 10566400"/>
              <a:gd name="connsiteY3" fmla="*/ 10299927 h 10328956"/>
              <a:gd name="connsiteX4" fmla="*/ 1059543 w 10566400"/>
              <a:gd name="connsiteY4" fmla="*/ 0 h 10328956"/>
              <a:gd name="connsiteX0" fmla="*/ 0 w 9506857"/>
              <a:gd name="connsiteY0" fmla="*/ 0 h 10328956"/>
              <a:gd name="connsiteX1" fmla="*/ 3686628 w 9506857"/>
              <a:gd name="connsiteY1" fmla="*/ 0 h 10328956"/>
              <a:gd name="connsiteX2" fmla="*/ 9506857 w 9506857"/>
              <a:gd name="connsiteY2" fmla="*/ 10328956 h 10328956"/>
              <a:gd name="connsiteX3" fmla="*/ 4601028 w 9506857"/>
              <a:gd name="connsiteY3" fmla="*/ 10314441 h 10328956"/>
              <a:gd name="connsiteX4" fmla="*/ 0 w 9506857"/>
              <a:gd name="connsiteY4" fmla="*/ 0 h 103289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06857" h="10328956">
                <a:moveTo>
                  <a:pt x="0" y="0"/>
                </a:moveTo>
                <a:lnTo>
                  <a:pt x="3686628" y="0"/>
                </a:lnTo>
                <a:lnTo>
                  <a:pt x="9506857" y="10328956"/>
                </a:lnTo>
                <a:lnTo>
                  <a:pt x="4601028" y="10314441"/>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dirty="0"/>
          </a:p>
        </p:txBody>
      </p:sp>
      <p:sp>
        <p:nvSpPr>
          <p:cNvPr id="5" name="直角三角形 4"/>
          <p:cNvSpPr/>
          <p:nvPr userDrawn="1"/>
        </p:nvSpPr>
        <p:spPr>
          <a:xfrm rot="5400000">
            <a:off x="3955359" y="-4045846"/>
            <a:ext cx="10415612" cy="18436982"/>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19" name="直角三角形 18"/>
          <p:cNvSpPr/>
          <p:nvPr userDrawn="1"/>
        </p:nvSpPr>
        <p:spPr>
          <a:xfrm rot="16200000">
            <a:off x="3977931" y="-3985191"/>
            <a:ext cx="10330552" cy="18286414"/>
          </a:xfrm>
          <a:prstGeom prst="r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6" name="直角三角形 25"/>
          <p:cNvSpPr/>
          <p:nvPr userDrawn="1"/>
        </p:nvSpPr>
        <p:spPr>
          <a:xfrm rot="5400000">
            <a:off x="3967541" y="-4048184"/>
            <a:ext cx="10393064" cy="18397069"/>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7" name="直角三角形 26"/>
          <p:cNvSpPr/>
          <p:nvPr userDrawn="1"/>
        </p:nvSpPr>
        <p:spPr>
          <a:xfrm rot="16200000">
            <a:off x="3977931" y="-3999706"/>
            <a:ext cx="10330552" cy="18286414"/>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8" name="直角三角形 27"/>
          <p:cNvSpPr/>
          <p:nvPr userDrawn="1"/>
        </p:nvSpPr>
        <p:spPr>
          <a:xfrm rot="5400000">
            <a:off x="3885947" y="-4032675"/>
            <a:ext cx="10432010" cy="18466009"/>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29" name="直角三角形 28"/>
          <p:cNvSpPr/>
          <p:nvPr userDrawn="1"/>
        </p:nvSpPr>
        <p:spPr>
          <a:xfrm rot="16200000">
            <a:off x="3977931" y="-3999706"/>
            <a:ext cx="10330552" cy="18286414"/>
          </a:xfrm>
          <a:prstGeom prst="rtTriangle">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0" name="正方形/長方形 29"/>
          <p:cNvSpPr/>
          <p:nvPr userDrawn="1"/>
        </p:nvSpPr>
        <p:spPr>
          <a:xfrm>
            <a:off x="0" y="1"/>
            <a:ext cx="18286413"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1" name="タイトル 1"/>
          <p:cNvSpPr>
            <a:spLocks noGrp="1"/>
          </p:cNvSpPr>
          <p:nvPr>
            <p:ph type="title" hasCustomPrompt="1"/>
          </p:nvPr>
        </p:nvSpPr>
        <p:spPr>
          <a:xfrm>
            <a:off x="475948" y="3650906"/>
            <a:ext cx="17334518" cy="1280238"/>
          </a:xfrm>
        </p:spPr>
        <p:txBody>
          <a:bodyPr anchor="b">
            <a:normAutofit/>
          </a:bodyPr>
          <a:lstStyle>
            <a:lvl1pPr>
              <a:defRPr sz="5999"/>
            </a:lvl1pPr>
          </a:lstStyle>
          <a:p>
            <a:r>
              <a:rPr kumimoji="1" lang="en-US" altLang="ja-JP" dirty="0"/>
              <a:t>Presentation Title</a:t>
            </a:r>
            <a:endParaRPr kumimoji="1" lang="ja-JP" altLang="en-US" dirty="0"/>
          </a:p>
        </p:txBody>
      </p:sp>
      <p:sp>
        <p:nvSpPr>
          <p:cNvPr id="32" name="正方形/長方形 31"/>
          <p:cNvSpPr/>
          <p:nvPr userDrawn="1"/>
        </p:nvSpPr>
        <p:spPr>
          <a:xfrm>
            <a:off x="8170595" y="5075058"/>
            <a:ext cx="648016" cy="720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3" name="正方形/長方形 32"/>
          <p:cNvSpPr/>
          <p:nvPr userDrawn="1"/>
        </p:nvSpPr>
        <p:spPr>
          <a:xfrm>
            <a:off x="8818611" y="5075058"/>
            <a:ext cx="648016" cy="7201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4" name="正方形/長方形 33"/>
          <p:cNvSpPr/>
          <p:nvPr userDrawn="1"/>
        </p:nvSpPr>
        <p:spPr>
          <a:xfrm>
            <a:off x="9467802" y="5075058"/>
            <a:ext cx="648016" cy="720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3200"/>
          </a:p>
        </p:txBody>
      </p:sp>
      <p:sp>
        <p:nvSpPr>
          <p:cNvPr id="35" name="テキスト プレースホルダー 12"/>
          <p:cNvSpPr>
            <a:spLocks noGrp="1"/>
          </p:cNvSpPr>
          <p:nvPr>
            <p:ph type="body" sz="quarter" idx="13" hasCustomPrompt="1"/>
          </p:nvPr>
        </p:nvSpPr>
        <p:spPr>
          <a:xfrm>
            <a:off x="3200123" y="5347525"/>
            <a:ext cx="11886168" cy="747147"/>
          </a:xfrm>
        </p:spPr>
        <p:txBody>
          <a:bodyPr anchor="t">
            <a:noAutofit/>
          </a:bodyPr>
          <a:lstStyle>
            <a:lvl1pPr algn="ctr">
              <a:lnSpc>
                <a:spcPct val="100000"/>
              </a:lnSpc>
              <a:spcBef>
                <a:spcPts val="0"/>
              </a:spcBef>
              <a:defRPr sz="2800" baseline="0">
                <a:solidFill>
                  <a:schemeClr val="tx2"/>
                </a:solidFill>
                <a:latin typeface="Ubuntu Medium" panose="020B0604030602030204" pitchFamily="34" charset="0"/>
              </a:defRPr>
            </a:lvl1pPr>
          </a:lstStyle>
          <a:p>
            <a:pPr lvl="0"/>
            <a:r>
              <a:rPr kumimoji="1" lang="en-US" altLang="ja-JP" dirty="0"/>
              <a:t>Subtitle Goes Here</a:t>
            </a:r>
            <a:endParaRPr kumimoji="1" lang="ja-JP" altLang="en-US" dirty="0"/>
          </a:p>
        </p:txBody>
      </p:sp>
      <p:sp>
        <p:nvSpPr>
          <p:cNvPr id="36" name="テキスト プレースホルダー 12"/>
          <p:cNvSpPr>
            <a:spLocks noGrp="1"/>
          </p:cNvSpPr>
          <p:nvPr>
            <p:ph type="body" sz="quarter" idx="12" hasCustomPrompt="1"/>
          </p:nvPr>
        </p:nvSpPr>
        <p:spPr>
          <a:xfrm>
            <a:off x="3200123" y="8281678"/>
            <a:ext cx="11886168" cy="1655251"/>
          </a:xfrm>
        </p:spPr>
        <p:txBody>
          <a:bodyPr anchor="b">
            <a:normAutofit/>
          </a:bodyPr>
          <a:lstStyle>
            <a:lvl1pPr algn="ctr">
              <a:spcBef>
                <a:spcPts val="0"/>
              </a:spcBef>
              <a:defRPr sz="2000" baseline="0">
                <a:solidFill>
                  <a:schemeClr val="tx2">
                    <a:lumMod val="60000"/>
                    <a:lumOff val="40000"/>
                  </a:schemeClr>
                </a:solidFill>
              </a:defRPr>
            </a:lvl1pPr>
          </a:lstStyle>
          <a:p>
            <a:pPr lvl="0"/>
            <a:r>
              <a:rPr kumimoji="1" lang="en-US" altLang="ja-JP" dirty="0"/>
              <a:t>Text goes here</a:t>
            </a:r>
            <a:endParaRPr kumimoji="1" lang="ja-JP" altLang="en-US" dirty="0"/>
          </a:p>
        </p:txBody>
      </p:sp>
      <p:sp>
        <p:nvSpPr>
          <p:cNvPr id="22" name="Ellipse 21">
            <a:extLst>
              <a:ext uri="{FF2B5EF4-FFF2-40B4-BE49-F238E27FC236}">
                <a16:creationId xmlns:a16="http://schemas.microsoft.com/office/drawing/2014/main" id="{F40930B2-73EA-460F-AE3A-F9A30DBB33C8}"/>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23" name="スライド番号プレースホルダー 5">
            <a:extLst>
              <a:ext uri="{FF2B5EF4-FFF2-40B4-BE49-F238E27FC236}">
                <a16:creationId xmlns:a16="http://schemas.microsoft.com/office/drawing/2014/main" id="{C5BE5E62-3734-4F46-9725-C563FF9DC6E5}"/>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4179706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250"/>
                                  </p:stCondLst>
                                  <p:childTnLst>
                                    <p:set>
                                      <p:cBhvr>
                                        <p:cTn id="6" dur="1" fill="hold">
                                          <p:stCondLst>
                                            <p:cond delay="0"/>
                                          </p:stCondLst>
                                        </p:cTn>
                                        <p:tgtEl>
                                          <p:spTgt spid="17"/>
                                        </p:tgtEl>
                                        <p:attrNameLst>
                                          <p:attrName>style.visibility</p:attrName>
                                        </p:attrNameLst>
                                      </p:cBhvr>
                                      <p:to>
                                        <p:strVal val="visible"/>
                                      </p:to>
                                    </p:set>
                                    <p:anim calcmode="lin" valueType="num">
                                      <p:cBhvr>
                                        <p:cTn id="7" dur="750" fill="hold"/>
                                        <p:tgtEl>
                                          <p:spTgt spid="17"/>
                                        </p:tgtEl>
                                        <p:attrNameLst>
                                          <p:attrName>ppt_w</p:attrName>
                                        </p:attrNameLst>
                                      </p:cBhvr>
                                      <p:tavLst>
                                        <p:tav tm="0">
                                          <p:val>
                                            <p:fltVal val="0"/>
                                          </p:val>
                                        </p:tav>
                                        <p:tav tm="100000">
                                          <p:val>
                                            <p:strVal val="#ppt_w"/>
                                          </p:val>
                                        </p:tav>
                                      </p:tavLst>
                                    </p:anim>
                                    <p:anim calcmode="lin" valueType="num">
                                      <p:cBhvr>
                                        <p:cTn id="8" dur="750" fill="hold"/>
                                        <p:tgtEl>
                                          <p:spTgt spid="17"/>
                                        </p:tgtEl>
                                        <p:attrNameLst>
                                          <p:attrName>ppt_h</p:attrName>
                                        </p:attrNameLst>
                                      </p:cBhvr>
                                      <p:tavLst>
                                        <p:tav tm="0">
                                          <p:val>
                                            <p:fltVal val="0"/>
                                          </p:val>
                                        </p:tav>
                                        <p:tav tm="100000">
                                          <p:val>
                                            <p:strVal val="#ppt_h"/>
                                          </p:val>
                                        </p:tav>
                                      </p:tavLst>
                                    </p:anim>
                                    <p:anim calcmode="lin" valueType="num">
                                      <p:cBhvr>
                                        <p:cTn id="9" dur="750" fill="hold"/>
                                        <p:tgtEl>
                                          <p:spTgt spid="17"/>
                                        </p:tgtEl>
                                        <p:attrNameLst>
                                          <p:attrName>style.rotation</p:attrName>
                                        </p:attrNameLst>
                                      </p:cBhvr>
                                      <p:tavLst>
                                        <p:tav tm="0">
                                          <p:val>
                                            <p:fltVal val="360"/>
                                          </p:val>
                                        </p:tav>
                                        <p:tav tm="100000">
                                          <p:val>
                                            <p:fltVal val="0"/>
                                          </p:val>
                                        </p:tav>
                                      </p:tavLst>
                                    </p:anim>
                                    <p:animEffect transition="in" filter="fade">
                                      <p:cBhvr>
                                        <p:cTn id="10" dur="750"/>
                                        <p:tgtEl>
                                          <p:spTgt spid="17"/>
                                        </p:tgtEl>
                                      </p:cBhvr>
                                    </p:animEffect>
                                  </p:childTnLst>
                                </p:cTn>
                              </p:par>
                              <p:par>
                                <p:cTn id="11" presetID="49" presetClass="entr" presetSubtype="0" decel="100000" fill="hold" grpId="0" nodeType="withEffect">
                                  <p:stCondLst>
                                    <p:cond delay="250"/>
                                  </p:stCondLst>
                                  <p:childTnLst>
                                    <p:set>
                                      <p:cBhvr>
                                        <p:cTn id="12" dur="1" fill="hold">
                                          <p:stCondLst>
                                            <p:cond delay="0"/>
                                          </p:stCondLst>
                                        </p:cTn>
                                        <p:tgtEl>
                                          <p:spTgt spid="4"/>
                                        </p:tgtEl>
                                        <p:attrNameLst>
                                          <p:attrName>style.visibility</p:attrName>
                                        </p:attrNameLst>
                                      </p:cBhvr>
                                      <p:to>
                                        <p:strVal val="visible"/>
                                      </p:to>
                                    </p:set>
                                    <p:anim calcmode="lin" valueType="num">
                                      <p:cBhvr>
                                        <p:cTn id="13" dur="750" fill="hold"/>
                                        <p:tgtEl>
                                          <p:spTgt spid="4"/>
                                        </p:tgtEl>
                                        <p:attrNameLst>
                                          <p:attrName>ppt_w</p:attrName>
                                        </p:attrNameLst>
                                      </p:cBhvr>
                                      <p:tavLst>
                                        <p:tav tm="0">
                                          <p:val>
                                            <p:fltVal val="0"/>
                                          </p:val>
                                        </p:tav>
                                        <p:tav tm="100000">
                                          <p:val>
                                            <p:strVal val="#ppt_w"/>
                                          </p:val>
                                        </p:tav>
                                      </p:tavLst>
                                    </p:anim>
                                    <p:anim calcmode="lin" valueType="num">
                                      <p:cBhvr>
                                        <p:cTn id="14" dur="750" fill="hold"/>
                                        <p:tgtEl>
                                          <p:spTgt spid="4"/>
                                        </p:tgtEl>
                                        <p:attrNameLst>
                                          <p:attrName>ppt_h</p:attrName>
                                        </p:attrNameLst>
                                      </p:cBhvr>
                                      <p:tavLst>
                                        <p:tav tm="0">
                                          <p:val>
                                            <p:fltVal val="0"/>
                                          </p:val>
                                        </p:tav>
                                        <p:tav tm="100000">
                                          <p:val>
                                            <p:strVal val="#ppt_h"/>
                                          </p:val>
                                        </p:tav>
                                      </p:tavLst>
                                    </p:anim>
                                    <p:anim calcmode="lin" valueType="num">
                                      <p:cBhvr>
                                        <p:cTn id="15" dur="750" fill="hold"/>
                                        <p:tgtEl>
                                          <p:spTgt spid="4"/>
                                        </p:tgtEl>
                                        <p:attrNameLst>
                                          <p:attrName>style.rotation</p:attrName>
                                        </p:attrNameLst>
                                      </p:cBhvr>
                                      <p:tavLst>
                                        <p:tav tm="0">
                                          <p:val>
                                            <p:fltVal val="360"/>
                                          </p:val>
                                        </p:tav>
                                        <p:tav tm="100000">
                                          <p:val>
                                            <p:fltVal val="0"/>
                                          </p:val>
                                        </p:tav>
                                      </p:tavLst>
                                    </p:anim>
                                    <p:animEffect transition="in" filter="fade">
                                      <p:cBhvr>
                                        <p:cTn id="16" dur="750"/>
                                        <p:tgtEl>
                                          <p:spTgt spid="4"/>
                                        </p:tgtEl>
                                      </p:cBhvr>
                                    </p:animEffect>
                                  </p:childTnLst>
                                </p:cTn>
                              </p:par>
                              <p:par>
                                <p:cTn id="17" presetID="49" presetClass="entr" presetSubtype="0" decel="100000" fill="hold" grpId="0" nodeType="withEffect">
                                  <p:stCondLst>
                                    <p:cond delay="250"/>
                                  </p:stCondLst>
                                  <p:childTnLst>
                                    <p:set>
                                      <p:cBhvr>
                                        <p:cTn id="18" dur="1" fill="hold">
                                          <p:stCondLst>
                                            <p:cond delay="0"/>
                                          </p:stCondLst>
                                        </p:cTn>
                                        <p:tgtEl>
                                          <p:spTgt spid="14"/>
                                        </p:tgtEl>
                                        <p:attrNameLst>
                                          <p:attrName>style.visibility</p:attrName>
                                        </p:attrNameLst>
                                      </p:cBhvr>
                                      <p:to>
                                        <p:strVal val="visible"/>
                                      </p:to>
                                    </p:set>
                                    <p:anim calcmode="lin" valueType="num">
                                      <p:cBhvr>
                                        <p:cTn id="19" dur="750" fill="hold"/>
                                        <p:tgtEl>
                                          <p:spTgt spid="14"/>
                                        </p:tgtEl>
                                        <p:attrNameLst>
                                          <p:attrName>ppt_w</p:attrName>
                                        </p:attrNameLst>
                                      </p:cBhvr>
                                      <p:tavLst>
                                        <p:tav tm="0">
                                          <p:val>
                                            <p:fltVal val="0"/>
                                          </p:val>
                                        </p:tav>
                                        <p:tav tm="100000">
                                          <p:val>
                                            <p:strVal val="#ppt_w"/>
                                          </p:val>
                                        </p:tav>
                                      </p:tavLst>
                                    </p:anim>
                                    <p:anim calcmode="lin" valueType="num">
                                      <p:cBhvr>
                                        <p:cTn id="20" dur="750" fill="hold"/>
                                        <p:tgtEl>
                                          <p:spTgt spid="14"/>
                                        </p:tgtEl>
                                        <p:attrNameLst>
                                          <p:attrName>ppt_h</p:attrName>
                                        </p:attrNameLst>
                                      </p:cBhvr>
                                      <p:tavLst>
                                        <p:tav tm="0">
                                          <p:val>
                                            <p:fltVal val="0"/>
                                          </p:val>
                                        </p:tav>
                                        <p:tav tm="100000">
                                          <p:val>
                                            <p:strVal val="#ppt_h"/>
                                          </p:val>
                                        </p:tav>
                                      </p:tavLst>
                                    </p:anim>
                                    <p:anim calcmode="lin" valueType="num">
                                      <p:cBhvr>
                                        <p:cTn id="21" dur="750" fill="hold"/>
                                        <p:tgtEl>
                                          <p:spTgt spid="14"/>
                                        </p:tgtEl>
                                        <p:attrNameLst>
                                          <p:attrName>style.rotation</p:attrName>
                                        </p:attrNameLst>
                                      </p:cBhvr>
                                      <p:tavLst>
                                        <p:tav tm="0">
                                          <p:val>
                                            <p:fltVal val="360"/>
                                          </p:val>
                                        </p:tav>
                                        <p:tav tm="100000">
                                          <p:val>
                                            <p:fltVal val="0"/>
                                          </p:val>
                                        </p:tav>
                                      </p:tavLst>
                                    </p:anim>
                                    <p:animEffect transition="in" filter="fade">
                                      <p:cBhvr>
                                        <p:cTn id="22" dur="750"/>
                                        <p:tgtEl>
                                          <p:spTgt spid="14"/>
                                        </p:tgtEl>
                                      </p:cBhvr>
                                    </p:animEffect>
                                  </p:childTnLst>
                                </p:cTn>
                              </p:par>
                              <p:par>
                                <p:cTn id="23" presetID="49" presetClass="entr" presetSubtype="0" decel="100000" fill="hold" grpId="0" nodeType="withEffect">
                                  <p:stCondLst>
                                    <p:cond delay="250"/>
                                  </p:stCondLst>
                                  <p:childTnLst>
                                    <p:set>
                                      <p:cBhvr>
                                        <p:cTn id="24" dur="1" fill="hold">
                                          <p:stCondLst>
                                            <p:cond delay="0"/>
                                          </p:stCondLst>
                                        </p:cTn>
                                        <p:tgtEl>
                                          <p:spTgt spid="13"/>
                                        </p:tgtEl>
                                        <p:attrNameLst>
                                          <p:attrName>style.visibility</p:attrName>
                                        </p:attrNameLst>
                                      </p:cBhvr>
                                      <p:to>
                                        <p:strVal val="visible"/>
                                      </p:to>
                                    </p:set>
                                    <p:anim calcmode="lin" valueType="num">
                                      <p:cBhvr>
                                        <p:cTn id="25" dur="750" fill="hold"/>
                                        <p:tgtEl>
                                          <p:spTgt spid="13"/>
                                        </p:tgtEl>
                                        <p:attrNameLst>
                                          <p:attrName>ppt_w</p:attrName>
                                        </p:attrNameLst>
                                      </p:cBhvr>
                                      <p:tavLst>
                                        <p:tav tm="0">
                                          <p:val>
                                            <p:fltVal val="0"/>
                                          </p:val>
                                        </p:tav>
                                        <p:tav tm="100000">
                                          <p:val>
                                            <p:strVal val="#ppt_w"/>
                                          </p:val>
                                        </p:tav>
                                      </p:tavLst>
                                    </p:anim>
                                    <p:anim calcmode="lin" valueType="num">
                                      <p:cBhvr>
                                        <p:cTn id="26" dur="750" fill="hold"/>
                                        <p:tgtEl>
                                          <p:spTgt spid="13"/>
                                        </p:tgtEl>
                                        <p:attrNameLst>
                                          <p:attrName>ppt_h</p:attrName>
                                        </p:attrNameLst>
                                      </p:cBhvr>
                                      <p:tavLst>
                                        <p:tav tm="0">
                                          <p:val>
                                            <p:fltVal val="0"/>
                                          </p:val>
                                        </p:tav>
                                        <p:tav tm="100000">
                                          <p:val>
                                            <p:strVal val="#ppt_h"/>
                                          </p:val>
                                        </p:tav>
                                      </p:tavLst>
                                    </p:anim>
                                    <p:anim calcmode="lin" valueType="num">
                                      <p:cBhvr>
                                        <p:cTn id="27" dur="750" fill="hold"/>
                                        <p:tgtEl>
                                          <p:spTgt spid="13"/>
                                        </p:tgtEl>
                                        <p:attrNameLst>
                                          <p:attrName>style.rotation</p:attrName>
                                        </p:attrNameLst>
                                      </p:cBhvr>
                                      <p:tavLst>
                                        <p:tav tm="0">
                                          <p:val>
                                            <p:fltVal val="360"/>
                                          </p:val>
                                        </p:tav>
                                        <p:tav tm="100000">
                                          <p:val>
                                            <p:fltVal val="0"/>
                                          </p:val>
                                        </p:tav>
                                      </p:tavLst>
                                    </p:anim>
                                    <p:animEffect transition="in" filter="fade">
                                      <p:cBhvr>
                                        <p:cTn id="28" dur="750"/>
                                        <p:tgtEl>
                                          <p:spTgt spid="13"/>
                                        </p:tgtEl>
                                      </p:cBhvr>
                                    </p:animEffect>
                                  </p:childTnLst>
                                </p:cTn>
                              </p:par>
                              <p:par>
                                <p:cTn id="29" presetID="49" presetClass="entr" presetSubtype="0" decel="100000" fill="hold" grpId="0" nodeType="withEffect">
                                  <p:stCondLst>
                                    <p:cond delay="250"/>
                                  </p:stCondLst>
                                  <p:childTnLst>
                                    <p:set>
                                      <p:cBhvr>
                                        <p:cTn id="30" dur="1" fill="hold">
                                          <p:stCondLst>
                                            <p:cond delay="0"/>
                                          </p:stCondLst>
                                        </p:cTn>
                                        <p:tgtEl>
                                          <p:spTgt spid="16"/>
                                        </p:tgtEl>
                                        <p:attrNameLst>
                                          <p:attrName>style.visibility</p:attrName>
                                        </p:attrNameLst>
                                      </p:cBhvr>
                                      <p:to>
                                        <p:strVal val="visible"/>
                                      </p:to>
                                    </p:set>
                                    <p:anim calcmode="lin" valueType="num">
                                      <p:cBhvr>
                                        <p:cTn id="31" dur="750" fill="hold"/>
                                        <p:tgtEl>
                                          <p:spTgt spid="16"/>
                                        </p:tgtEl>
                                        <p:attrNameLst>
                                          <p:attrName>ppt_w</p:attrName>
                                        </p:attrNameLst>
                                      </p:cBhvr>
                                      <p:tavLst>
                                        <p:tav tm="0">
                                          <p:val>
                                            <p:fltVal val="0"/>
                                          </p:val>
                                        </p:tav>
                                        <p:tav tm="100000">
                                          <p:val>
                                            <p:strVal val="#ppt_w"/>
                                          </p:val>
                                        </p:tav>
                                      </p:tavLst>
                                    </p:anim>
                                    <p:anim calcmode="lin" valueType="num">
                                      <p:cBhvr>
                                        <p:cTn id="32" dur="750" fill="hold"/>
                                        <p:tgtEl>
                                          <p:spTgt spid="16"/>
                                        </p:tgtEl>
                                        <p:attrNameLst>
                                          <p:attrName>ppt_h</p:attrName>
                                        </p:attrNameLst>
                                      </p:cBhvr>
                                      <p:tavLst>
                                        <p:tav tm="0">
                                          <p:val>
                                            <p:fltVal val="0"/>
                                          </p:val>
                                        </p:tav>
                                        <p:tav tm="100000">
                                          <p:val>
                                            <p:strVal val="#ppt_h"/>
                                          </p:val>
                                        </p:tav>
                                      </p:tavLst>
                                    </p:anim>
                                    <p:anim calcmode="lin" valueType="num">
                                      <p:cBhvr>
                                        <p:cTn id="33" dur="750" fill="hold"/>
                                        <p:tgtEl>
                                          <p:spTgt spid="16"/>
                                        </p:tgtEl>
                                        <p:attrNameLst>
                                          <p:attrName>style.rotation</p:attrName>
                                        </p:attrNameLst>
                                      </p:cBhvr>
                                      <p:tavLst>
                                        <p:tav tm="0">
                                          <p:val>
                                            <p:fltVal val="360"/>
                                          </p:val>
                                        </p:tav>
                                        <p:tav tm="100000">
                                          <p:val>
                                            <p:fltVal val="0"/>
                                          </p:val>
                                        </p:tav>
                                      </p:tavLst>
                                    </p:anim>
                                    <p:animEffect transition="in" filter="fade">
                                      <p:cBhvr>
                                        <p:cTn id="34" dur="750"/>
                                        <p:tgtEl>
                                          <p:spTgt spid="16"/>
                                        </p:tgtEl>
                                      </p:cBhvr>
                                    </p:animEffect>
                                  </p:childTnLst>
                                </p:cTn>
                              </p:par>
                              <p:par>
                                <p:cTn id="35" presetID="2" presetClass="entr" presetSubtype="12" decel="100000" fill="hold" grpId="1" nodeType="withEffect">
                                  <p:stCondLst>
                                    <p:cond delay="25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750" fill="hold"/>
                                        <p:tgtEl>
                                          <p:spTgt spid="17"/>
                                        </p:tgtEl>
                                        <p:attrNameLst>
                                          <p:attrName>ppt_x</p:attrName>
                                        </p:attrNameLst>
                                      </p:cBhvr>
                                      <p:tavLst>
                                        <p:tav tm="0">
                                          <p:val>
                                            <p:strVal val="0-#ppt_w/2"/>
                                          </p:val>
                                        </p:tav>
                                        <p:tav tm="100000">
                                          <p:val>
                                            <p:strVal val="#ppt_x"/>
                                          </p:val>
                                        </p:tav>
                                      </p:tavLst>
                                    </p:anim>
                                    <p:anim calcmode="lin" valueType="num">
                                      <p:cBhvr additive="base">
                                        <p:cTn id="38" dur="750" fill="hold"/>
                                        <p:tgtEl>
                                          <p:spTgt spid="17"/>
                                        </p:tgtEl>
                                        <p:attrNameLst>
                                          <p:attrName>ppt_y</p:attrName>
                                        </p:attrNameLst>
                                      </p:cBhvr>
                                      <p:tavLst>
                                        <p:tav tm="0">
                                          <p:val>
                                            <p:strVal val="1+#ppt_h/2"/>
                                          </p:val>
                                        </p:tav>
                                        <p:tav tm="100000">
                                          <p:val>
                                            <p:strVal val="#ppt_y"/>
                                          </p:val>
                                        </p:tav>
                                      </p:tavLst>
                                    </p:anim>
                                  </p:childTnLst>
                                </p:cTn>
                              </p:par>
                              <p:par>
                                <p:cTn id="39" presetID="2" presetClass="entr" presetSubtype="8" decel="100000" fill="hold" grpId="1" nodeType="withEffect">
                                  <p:stCondLst>
                                    <p:cond delay="250"/>
                                  </p:stCondLst>
                                  <p:childTnLst>
                                    <p:set>
                                      <p:cBhvr>
                                        <p:cTn id="40" dur="1" fill="hold">
                                          <p:stCondLst>
                                            <p:cond delay="0"/>
                                          </p:stCondLst>
                                        </p:cTn>
                                        <p:tgtEl>
                                          <p:spTgt spid="4"/>
                                        </p:tgtEl>
                                        <p:attrNameLst>
                                          <p:attrName>style.visibility</p:attrName>
                                        </p:attrNameLst>
                                      </p:cBhvr>
                                      <p:to>
                                        <p:strVal val="visible"/>
                                      </p:to>
                                    </p:set>
                                    <p:anim calcmode="lin" valueType="num">
                                      <p:cBhvr additive="base">
                                        <p:cTn id="41" dur="750" fill="hold"/>
                                        <p:tgtEl>
                                          <p:spTgt spid="4"/>
                                        </p:tgtEl>
                                        <p:attrNameLst>
                                          <p:attrName>ppt_x</p:attrName>
                                        </p:attrNameLst>
                                      </p:cBhvr>
                                      <p:tavLst>
                                        <p:tav tm="0">
                                          <p:val>
                                            <p:strVal val="0-#ppt_w/2"/>
                                          </p:val>
                                        </p:tav>
                                        <p:tav tm="100000">
                                          <p:val>
                                            <p:strVal val="#ppt_x"/>
                                          </p:val>
                                        </p:tav>
                                      </p:tavLst>
                                    </p:anim>
                                    <p:anim calcmode="lin" valueType="num">
                                      <p:cBhvr additive="base">
                                        <p:cTn id="42" dur="750" fill="hold"/>
                                        <p:tgtEl>
                                          <p:spTgt spid="4"/>
                                        </p:tgtEl>
                                        <p:attrNameLst>
                                          <p:attrName>ppt_y</p:attrName>
                                        </p:attrNameLst>
                                      </p:cBhvr>
                                      <p:tavLst>
                                        <p:tav tm="0">
                                          <p:val>
                                            <p:strVal val="#ppt_y"/>
                                          </p:val>
                                        </p:tav>
                                        <p:tav tm="100000">
                                          <p:val>
                                            <p:strVal val="#ppt_y"/>
                                          </p:val>
                                        </p:tav>
                                      </p:tavLst>
                                    </p:anim>
                                  </p:childTnLst>
                                </p:cTn>
                              </p:par>
                              <p:par>
                                <p:cTn id="43" presetID="2" presetClass="entr" presetSubtype="8" decel="100000" fill="hold" grpId="1" nodeType="withEffect">
                                  <p:stCondLst>
                                    <p:cond delay="250"/>
                                  </p:stCondLst>
                                  <p:childTnLst>
                                    <p:set>
                                      <p:cBhvr>
                                        <p:cTn id="44" dur="1" fill="hold">
                                          <p:stCondLst>
                                            <p:cond delay="0"/>
                                          </p:stCondLst>
                                        </p:cTn>
                                        <p:tgtEl>
                                          <p:spTgt spid="14"/>
                                        </p:tgtEl>
                                        <p:attrNameLst>
                                          <p:attrName>style.visibility</p:attrName>
                                        </p:attrNameLst>
                                      </p:cBhvr>
                                      <p:to>
                                        <p:strVal val="visible"/>
                                      </p:to>
                                    </p:set>
                                    <p:anim calcmode="lin" valueType="num">
                                      <p:cBhvr additive="base">
                                        <p:cTn id="45" dur="750" fill="hold"/>
                                        <p:tgtEl>
                                          <p:spTgt spid="14"/>
                                        </p:tgtEl>
                                        <p:attrNameLst>
                                          <p:attrName>ppt_x</p:attrName>
                                        </p:attrNameLst>
                                      </p:cBhvr>
                                      <p:tavLst>
                                        <p:tav tm="0">
                                          <p:val>
                                            <p:strVal val="0-#ppt_w/2"/>
                                          </p:val>
                                        </p:tav>
                                        <p:tav tm="100000">
                                          <p:val>
                                            <p:strVal val="#ppt_x"/>
                                          </p:val>
                                        </p:tav>
                                      </p:tavLst>
                                    </p:anim>
                                    <p:anim calcmode="lin" valueType="num">
                                      <p:cBhvr additive="base">
                                        <p:cTn id="46" dur="750" fill="hold"/>
                                        <p:tgtEl>
                                          <p:spTgt spid="14"/>
                                        </p:tgtEl>
                                        <p:attrNameLst>
                                          <p:attrName>ppt_y</p:attrName>
                                        </p:attrNameLst>
                                      </p:cBhvr>
                                      <p:tavLst>
                                        <p:tav tm="0">
                                          <p:val>
                                            <p:strVal val="#ppt_y"/>
                                          </p:val>
                                        </p:tav>
                                        <p:tav tm="100000">
                                          <p:val>
                                            <p:strVal val="#ppt_y"/>
                                          </p:val>
                                        </p:tav>
                                      </p:tavLst>
                                    </p:anim>
                                  </p:childTnLst>
                                </p:cTn>
                              </p:par>
                              <p:par>
                                <p:cTn id="47" presetID="2" presetClass="entr" presetSubtype="2" decel="100000" fill="hold" grpId="1" nodeType="withEffect">
                                  <p:stCondLst>
                                    <p:cond delay="250"/>
                                  </p:stCondLst>
                                  <p:childTnLst>
                                    <p:set>
                                      <p:cBhvr>
                                        <p:cTn id="48" dur="1" fill="hold">
                                          <p:stCondLst>
                                            <p:cond delay="0"/>
                                          </p:stCondLst>
                                        </p:cTn>
                                        <p:tgtEl>
                                          <p:spTgt spid="13"/>
                                        </p:tgtEl>
                                        <p:attrNameLst>
                                          <p:attrName>style.visibility</p:attrName>
                                        </p:attrNameLst>
                                      </p:cBhvr>
                                      <p:to>
                                        <p:strVal val="visible"/>
                                      </p:to>
                                    </p:set>
                                    <p:anim calcmode="lin" valueType="num">
                                      <p:cBhvr additive="base">
                                        <p:cTn id="49" dur="750" fill="hold"/>
                                        <p:tgtEl>
                                          <p:spTgt spid="13"/>
                                        </p:tgtEl>
                                        <p:attrNameLst>
                                          <p:attrName>ppt_x</p:attrName>
                                        </p:attrNameLst>
                                      </p:cBhvr>
                                      <p:tavLst>
                                        <p:tav tm="0">
                                          <p:val>
                                            <p:strVal val="1+#ppt_w/2"/>
                                          </p:val>
                                        </p:tav>
                                        <p:tav tm="100000">
                                          <p:val>
                                            <p:strVal val="#ppt_x"/>
                                          </p:val>
                                        </p:tav>
                                      </p:tavLst>
                                    </p:anim>
                                    <p:anim calcmode="lin" valueType="num">
                                      <p:cBhvr additive="base">
                                        <p:cTn id="50" dur="750" fill="hold"/>
                                        <p:tgtEl>
                                          <p:spTgt spid="13"/>
                                        </p:tgtEl>
                                        <p:attrNameLst>
                                          <p:attrName>ppt_y</p:attrName>
                                        </p:attrNameLst>
                                      </p:cBhvr>
                                      <p:tavLst>
                                        <p:tav tm="0">
                                          <p:val>
                                            <p:strVal val="#ppt_y"/>
                                          </p:val>
                                        </p:tav>
                                        <p:tav tm="100000">
                                          <p:val>
                                            <p:strVal val="#ppt_y"/>
                                          </p:val>
                                        </p:tav>
                                      </p:tavLst>
                                    </p:anim>
                                  </p:childTnLst>
                                </p:cTn>
                              </p:par>
                              <p:par>
                                <p:cTn id="51" presetID="2" presetClass="entr" presetSubtype="2" decel="100000" fill="hold" grpId="1" nodeType="withEffect">
                                  <p:stCondLst>
                                    <p:cond delay="25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750" fill="hold"/>
                                        <p:tgtEl>
                                          <p:spTgt spid="16"/>
                                        </p:tgtEl>
                                        <p:attrNameLst>
                                          <p:attrName>ppt_x</p:attrName>
                                        </p:attrNameLst>
                                      </p:cBhvr>
                                      <p:tavLst>
                                        <p:tav tm="0">
                                          <p:val>
                                            <p:strVal val="1+#ppt_w/2"/>
                                          </p:val>
                                        </p:tav>
                                        <p:tav tm="100000">
                                          <p:val>
                                            <p:strVal val="#ppt_x"/>
                                          </p:val>
                                        </p:tav>
                                      </p:tavLst>
                                    </p:anim>
                                    <p:anim calcmode="lin" valueType="num">
                                      <p:cBhvr additive="base">
                                        <p:cTn id="54" dur="750" fill="hold"/>
                                        <p:tgtEl>
                                          <p:spTgt spid="16"/>
                                        </p:tgtEl>
                                        <p:attrNameLst>
                                          <p:attrName>ppt_y</p:attrName>
                                        </p:attrNameLst>
                                      </p:cBhvr>
                                      <p:tavLst>
                                        <p:tav tm="0">
                                          <p:val>
                                            <p:strVal val="#ppt_y"/>
                                          </p:val>
                                        </p:tav>
                                        <p:tav tm="100000">
                                          <p:val>
                                            <p:strVal val="#ppt_y"/>
                                          </p:val>
                                        </p:tav>
                                      </p:tavLst>
                                    </p:anim>
                                  </p:childTnLst>
                                </p:cTn>
                              </p:par>
                            </p:childTnLst>
                          </p:cTn>
                        </p:par>
                        <p:par>
                          <p:cTn id="55" fill="hold">
                            <p:stCondLst>
                              <p:cond delay="1000"/>
                            </p:stCondLst>
                            <p:childTnLst>
                              <p:par>
                                <p:cTn id="56" presetID="2" presetClass="exit" presetSubtype="2" accel="100000" fill="hold" grpId="2" nodeType="afterEffect">
                                  <p:stCondLst>
                                    <p:cond delay="0"/>
                                  </p:stCondLst>
                                  <p:childTnLst>
                                    <p:anim calcmode="lin" valueType="num">
                                      <p:cBhvr additive="base">
                                        <p:cTn id="57" dur="500"/>
                                        <p:tgtEl>
                                          <p:spTgt spid="17"/>
                                        </p:tgtEl>
                                        <p:attrNameLst>
                                          <p:attrName>ppt_x</p:attrName>
                                        </p:attrNameLst>
                                      </p:cBhvr>
                                      <p:tavLst>
                                        <p:tav tm="0">
                                          <p:val>
                                            <p:strVal val="ppt_x"/>
                                          </p:val>
                                        </p:tav>
                                        <p:tav tm="100000">
                                          <p:val>
                                            <p:strVal val="1+ppt_w/2"/>
                                          </p:val>
                                        </p:tav>
                                      </p:tavLst>
                                    </p:anim>
                                    <p:anim calcmode="lin" valueType="num">
                                      <p:cBhvr additive="base">
                                        <p:cTn id="58" dur="500"/>
                                        <p:tgtEl>
                                          <p:spTgt spid="17"/>
                                        </p:tgtEl>
                                        <p:attrNameLst>
                                          <p:attrName>ppt_y</p:attrName>
                                        </p:attrNameLst>
                                      </p:cBhvr>
                                      <p:tavLst>
                                        <p:tav tm="0">
                                          <p:val>
                                            <p:strVal val="ppt_y"/>
                                          </p:val>
                                        </p:tav>
                                        <p:tav tm="100000">
                                          <p:val>
                                            <p:strVal val="ppt_y"/>
                                          </p:val>
                                        </p:tav>
                                      </p:tavLst>
                                    </p:anim>
                                    <p:set>
                                      <p:cBhvr>
                                        <p:cTn id="59" dur="1" fill="hold">
                                          <p:stCondLst>
                                            <p:cond delay="499"/>
                                          </p:stCondLst>
                                        </p:cTn>
                                        <p:tgtEl>
                                          <p:spTgt spid="17"/>
                                        </p:tgtEl>
                                        <p:attrNameLst>
                                          <p:attrName>style.visibility</p:attrName>
                                        </p:attrNameLst>
                                      </p:cBhvr>
                                      <p:to>
                                        <p:strVal val="hidden"/>
                                      </p:to>
                                    </p:set>
                                  </p:childTnLst>
                                </p:cTn>
                              </p:par>
                              <p:par>
                                <p:cTn id="60" presetID="2" presetClass="exit" presetSubtype="2" accel="100000" fill="hold" grpId="2" nodeType="withEffect">
                                  <p:stCondLst>
                                    <p:cond delay="100"/>
                                  </p:stCondLst>
                                  <p:childTnLst>
                                    <p:anim calcmode="lin" valueType="num">
                                      <p:cBhvr additive="base">
                                        <p:cTn id="61" dur="500"/>
                                        <p:tgtEl>
                                          <p:spTgt spid="4"/>
                                        </p:tgtEl>
                                        <p:attrNameLst>
                                          <p:attrName>ppt_x</p:attrName>
                                        </p:attrNameLst>
                                      </p:cBhvr>
                                      <p:tavLst>
                                        <p:tav tm="0">
                                          <p:val>
                                            <p:strVal val="ppt_x"/>
                                          </p:val>
                                        </p:tav>
                                        <p:tav tm="100000">
                                          <p:val>
                                            <p:strVal val="1+ppt_w/2"/>
                                          </p:val>
                                        </p:tav>
                                      </p:tavLst>
                                    </p:anim>
                                    <p:anim calcmode="lin" valueType="num">
                                      <p:cBhvr additive="base">
                                        <p:cTn id="62" dur="500"/>
                                        <p:tgtEl>
                                          <p:spTgt spid="4"/>
                                        </p:tgtEl>
                                        <p:attrNameLst>
                                          <p:attrName>ppt_y</p:attrName>
                                        </p:attrNameLst>
                                      </p:cBhvr>
                                      <p:tavLst>
                                        <p:tav tm="0">
                                          <p:val>
                                            <p:strVal val="ppt_y"/>
                                          </p:val>
                                        </p:tav>
                                        <p:tav tm="100000">
                                          <p:val>
                                            <p:strVal val="ppt_y"/>
                                          </p:val>
                                        </p:tav>
                                      </p:tavLst>
                                    </p:anim>
                                    <p:set>
                                      <p:cBhvr>
                                        <p:cTn id="63" dur="1" fill="hold">
                                          <p:stCondLst>
                                            <p:cond delay="499"/>
                                          </p:stCondLst>
                                        </p:cTn>
                                        <p:tgtEl>
                                          <p:spTgt spid="4"/>
                                        </p:tgtEl>
                                        <p:attrNameLst>
                                          <p:attrName>style.visibility</p:attrName>
                                        </p:attrNameLst>
                                      </p:cBhvr>
                                      <p:to>
                                        <p:strVal val="hidden"/>
                                      </p:to>
                                    </p:set>
                                  </p:childTnLst>
                                </p:cTn>
                              </p:par>
                              <p:par>
                                <p:cTn id="64" presetID="2" presetClass="exit" presetSubtype="8" accel="100000" fill="hold" grpId="2" nodeType="withEffect">
                                  <p:stCondLst>
                                    <p:cond delay="0"/>
                                  </p:stCondLst>
                                  <p:childTnLst>
                                    <p:anim calcmode="lin" valueType="num">
                                      <p:cBhvr additive="base">
                                        <p:cTn id="65" dur="500"/>
                                        <p:tgtEl>
                                          <p:spTgt spid="14"/>
                                        </p:tgtEl>
                                        <p:attrNameLst>
                                          <p:attrName>ppt_x</p:attrName>
                                        </p:attrNameLst>
                                      </p:cBhvr>
                                      <p:tavLst>
                                        <p:tav tm="0">
                                          <p:val>
                                            <p:strVal val="ppt_x"/>
                                          </p:val>
                                        </p:tav>
                                        <p:tav tm="100000">
                                          <p:val>
                                            <p:strVal val="0-ppt_w/2"/>
                                          </p:val>
                                        </p:tav>
                                      </p:tavLst>
                                    </p:anim>
                                    <p:anim calcmode="lin" valueType="num">
                                      <p:cBhvr additive="base">
                                        <p:cTn id="66" dur="500"/>
                                        <p:tgtEl>
                                          <p:spTgt spid="14"/>
                                        </p:tgtEl>
                                        <p:attrNameLst>
                                          <p:attrName>ppt_y</p:attrName>
                                        </p:attrNameLst>
                                      </p:cBhvr>
                                      <p:tavLst>
                                        <p:tav tm="0">
                                          <p:val>
                                            <p:strVal val="ppt_y"/>
                                          </p:val>
                                        </p:tav>
                                        <p:tav tm="100000">
                                          <p:val>
                                            <p:strVal val="ppt_y"/>
                                          </p:val>
                                        </p:tav>
                                      </p:tavLst>
                                    </p:anim>
                                    <p:set>
                                      <p:cBhvr>
                                        <p:cTn id="67" dur="1" fill="hold">
                                          <p:stCondLst>
                                            <p:cond delay="499"/>
                                          </p:stCondLst>
                                        </p:cTn>
                                        <p:tgtEl>
                                          <p:spTgt spid="14"/>
                                        </p:tgtEl>
                                        <p:attrNameLst>
                                          <p:attrName>style.visibility</p:attrName>
                                        </p:attrNameLst>
                                      </p:cBhvr>
                                      <p:to>
                                        <p:strVal val="hidden"/>
                                      </p:to>
                                    </p:set>
                                  </p:childTnLst>
                                </p:cTn>
                              </p:par>
                              <p:par>
                                <p:cTn id="68" presetID="2" presetClass="exit" presetSubtype="8" accel="100000" fill="hold" grpId="2" nodeType="withEffect">
                                  <p:stCondLst>
                                    <p:cond delay="100"/>
                                  </p:stCondLst>
                                  <p:childTnLst>
                                    <p:anim calcmode="lin" valueType="num">
                                      <p:cBhvr additive="base">
                                        <p:cTn id="69" dur="500"/>
                                        <p:tgtEl>
                                          <p:spTgt spid="13"/>
                                        </p:tgtEl>
                                        <p:attrNameLst>
                                          <p:attrName>ppt_x</p:attrName>
                                        </p:attrNameLst>
                                      </p:cBhvr>
                                      <p:tavLst>
                                        <p:tav tm="0">
                                          <p:val>
                                            <p:strVal val="ppt_x"/>
                                          </p:val>
                                        </p:tav>
                                        <p:tav tm="100000">
                                          <p:val>
                                            <p:strVal val="0-ppt_w/2"/>
                                          </p:val>
                                        </p:tav>
                                      </p:tavLst>
                                    </p:anim>
                                    <p:anim calcmode="lin" valueType="num">
                                      <p:cBhvr additive="base">
                                        <p:cTn id="70" dur="500"/>
                                        <p:tgtEl>
                                          <p:spTgt spid="13"/>
                                        </p:tgtEl>
                                        <p:attrNameLst>
                                          <p:attrName>ppt_y</p:attrName>
                                        </p:attrNameLst>
                                      </p:cBhvr>
                                      <p:tavLst>
                                        <p:tav tm="0">
                                          <p:val>
                                            <p:strVal val="ppt_y"/>
                                          </p:val>
                                        </p:tav>
                                        <p:tav tm="100000">
                                          <p:val>
                                            <p:strVal val="ppt_y"/>
                                          </p:val>
                                        </p:tav>
                                      </p:tavLst>
                                    </p:anim>
                                    <p:set>
                                      <p:cBhvr>
                                        <p:cTn id="71" dur="1" fill="hold">
                                          <p:stCondLst>
                                            <p:cond delay="499"/>
                                          </p:stCondLst>
                                        </p:cTn>
                                        <p:tgtEl>
                                          <p:spTgt spid="13"/>
                                        </p:tgtEl>
                                        <p:attrNameLst>
                                          <p:attrName>style.visibility</p:attrName>
                                        </p:attrNameLst>
                                      </p:cBhvr>
                                      <p:to>
                                        <p:strVal val="hidden"/>
                                      </p:to>
                                    </p:set>
                                  </p:childTnLst>
                                </p:cTn>
                              </p:par>
                              <p:par>
                                <p:cTn id="72" presetID="2" presetClass="exit" presetSubtype="8" accel="100000" fill="hold" grpId="2" nodeType="withEffect">
                                  <p:stCondLst>
                                    <p:cond delay="0"/>
                                  </p:stCondLst>
                                  <p:childTnLst>
                                    <p:anim calcmode="lin" valueType="num">
                                      <p:cBhvr additive="base">
                                        <p:cTn id="73" dur="500"/>
                                        <p:tgtEl>
                                          <p:spTgt spid="16"/>
                                        </p:tgtEl>
                                        <p:attrNameLst>
                                          <p:attrName>ppt_x</p:attrName>
                                        </p:attrNameLst>
                                      </p:cBhvr>
                                      <p:tavLst>
                                        <p:tav tm="0">
                                          <p:val>
                                            <p:strVal val="ppt_x"/>
                                          </p:val>
                                        </p:tav>
                                        <p:tav tm="100000">
                                          <p:val>
                                            <p:strVal val="0-ppt_w/2"/>
                                          </p:val>
                                        </p:tav>
                                      </p:tavLst>
                                    </p:anim>
                                    <p:anim calcmode="lin" valueType="num">
                                      <p:cBhvr additive="base">
                                        <p:cTn id="74" dur="500"/>
                                        <p:tgtEl>
                                          <p:spTgt spid="16"/>
                                        </p:tgtEl>
                                        <p:attrNameLst>
                                          <p:attrName>ppt_y</p:attrName>
                                        </p:attrNameLst>
                                      </p:cBhvr>
                                      <p:tavLst>
                                        <p:tav tm="0">
                                          <p:val>
                                            <p:strVal val="ppt_y"/>
                                          </p:val>
                                        </p:tav>
                                        <p:tav tm="100000">
                                          <p:val>
                                            <p:strVal val="ppt_y"/>
                                          </p:val>
                                        </p:tav>
                                      </p:tavLst>
                                    </p:anim>
                                    <p:set>
                                      <p:cBhvr>
                                        <p:cTn id="75" dur="1" fill="hold">
                                          <p:stCondLst>
                                            <p:cond delay="499"/>
                                          </p:stCondLst>
                                        </p:cTn>
                                        <p:tgtEl>
                                          <p:spTgt spid="16"/>
                                        </p:tgtEl>
                                        <p:attrNameLst>
                                          <p:attrName>style.visibility</p:attrName>
                                        </p:attrNameLst>
                                      </p:cBhvr>
                                      <p:to>
                                        <p:strVal val="hidden"/>
                                      </p:to>
                                    </p:set>
                                  </p:childTnLst>
                                </p:cTn>
                              </p:par>
                            </p:childTnLst>
                          </p:cTn>
                        </p:par>
                        <p:par>
                          <p:cTn id="76" fill="hold">
                            <p:stCondLst>
                              <p:cond delay="1600"/>
                            </p:stCondLst>
                            <p:childTnLst>
                              <p:par>
                                <p:cTn id="77" presetID="2" presetClass="entr" presetSubtype="6" decel="100000"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additive="base">
                                        <p:cTn id="79" dur="500" fill="hold"/>
                                        <p:tgtEl>
                                          <p:spTgt spid="19"/>
                                        </p:tgtEl>
                                        <p:attrNameLst>
                                          <p:attrName>ppt_x</p:attrName>
                                        </p:attrNameLst>
                                      </p:cBhvr>
                                      <p:tavLst>
                                        <p:tav tm="0">
                                          <p:val>
                                            <p:strVal val="1+#ppt_w/2"/>
                                          </p:val>
                                        </p:tav>
                                        <p:tav tm="100000">
                                          <p:val>
                                            <p:strVal val="#ppt_x"/>
                                          </p:val>
                                        </p:tav>
                                      </p:tavLst>
                                    </p:anim>
                                    <p:anim calcmode="lin" valueType="num">
                                      <p:cBhvr additive="base">
                                        <p:cTn id="80" dur="500" fill="hold"/>
                                        <p:tgtEl>
                                          <p:spTgt spid="19"/>
                                        </p:tgtEl>
                                        <p:attrNameLst>
                                          <p:attrName>ppt_y</p:attrName>
                                        </p:attrNameLst>
                                      </p:cBhvr>
                                      <p:tavLst>
                                        <p:tav tm="0">
                                          <p:val>
                                            <p:strVal val="1+#ppt_h/2"/>
                                          </p:val>
                                        </p:tav>
                                        <p:tav tm="100000">
                                          <p:val>
                                            <p:strVal val="#ppt_y"/>
                                          </p:val>
                                        </p:tav>
                                      </p:tavLst>
                                    </p:anim>
                                  </p:childTnLst>
                                </p:cTn>
                              </p:par>
                              <p:par>
                                <p:cTn id="81" presetID="2" presetClass="entr" presetSubtype="9" decel="100000" fill="hold" grpId="0" nodeType="withEffect">
                                  <p:stCondLst>
                                    <p:cond delay="0"/>
                                  </p:stCondLst>
                                  <p:childTnLst>
                                    <p:set>
                                      <p:cBhvr>
                                        <p:cTn id="82" dur="1" fill="hold">
                                          <p:stCondLst>
                                            <p:cond delay="0"/>
                                          </p:stCondLst>
                                        </p:cTn>
                                        <p:tgtEl>
                                          <p:spTgt spid="5"/>
                                        </p:tgtEl>
                                        <p:attrNameLst>
                                          <p:attrName>style.visibility</p:attrName>
                                        </p:attrNameLst>
                                      </p:cBhvr>
                                      <p:to>
                                        <p:strVal val="visible"/>
                                      </p:to>
                                    </p:set>
                                    <p:anim calcmode="lin" valueType="num">
                                      <p:cBhvr additive="base">
                                        <p:cTn id="83" dur="500" fill="hold"/>
                                        <p:tgtEl>
                                          <p:spTgt spid="5"/>
                                        </p:tgtEl>
                                        <p:attrNameLst>
                                          <p:attrName>ppt_x</p:attrName>
                                        </p:attrNameLst>
                                      </p:cBhvr>
                                      <p:tavLst>
                                        <p:tav tm="0">
                                          <p:val>
                                            <p:strVal val="0-#ppt_w/2"/>
                                          </p:val>
                                        </p:tav>
                                        <p:tav tm="100000">
                                          <p:val>
                                            <p:strVal val="#ppt_x"/>
                                          </p:val>
                                        </p:tav>
                                      </p:tavLst>
                                    </p:anim>
                                    <p:anim calcmode="lin" valueType="num">
                                      <p:cBhvr additive="base">
                                        <p:cTn id="84" dur="500" fill="hold"/>
                                        <p:tgtEl>
                                          <p:spTgt spid="5"/>
                                        </p:tgtEl>
                                        <p:attrNameLst>
                                          <p:attrName>ppt_y</p:attrName>
                                        </p:attrNameLst>
                                      </p:cBhvr>
                                      <p:tavLst>
                                        <p:tav tm="0">
                                          <p:val>
                                            <p:strVal val="0-#ppt_h/2"/>
                                          </p:val>
                                        </p:tav>
                                        <p:tav tm="100000">
                                          <p:val>
                                            <p:strVal val="#ppt_y"/>
                                          </p:val>
                                        </p:tav>
                                      </p:tavLst>
                                    </p:anim>
                                  </p:childTnLst>
                                </p:cTn>
                              </p:par>
                              <p:par>
                                <p:cTn id="85" presetID="2" presetClass="entr" presetSubtype="6" decel="100000" fill="hold" grpId="0" nodeType="withEffect">
                                  <p:stCondLst>
                                    <p:cond delay="10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1+#ppt_w/2"/>
                                          </p:val>
                                        </p:tav>
                                        <p:tav tm="100000">
                                          <p:val>
                                            <p:strVal val="#ppt_x"/>
                                          </p:val>
                                        </p:tav>
                                      </p:tavLst>
                                    </p:anim>
                                    <p:anim calcmode="lin" valueType="num">
                                      <p:cBhvr additive="base">
                                        <p:cTn id="88" dur="500" fill="hold"/>
                                        <p:tgtEl>
                                          <p:spTgt spid="27"/>
                                        </p:tgtEl>
                                        <p:attrNameLst>
                                          <p:attrName>ppt_y</p:attrName>
                                        </p:attrNameLst>
                                      </p:cBhvr>
                                      <p:tavLst>
                                        <p:tav tm="0">
                                          <p:val>
                                            <p:strVal val="1+#ppt_h/2"/>
                                          </p:val>
                                        </p:tav>
                                        <p:tav tm="100000">
                                          <p:val>
                                            <p:strVal val="#ppt_y"/>
                                          </p:val>
                                        </p:tav>
                                      </p:tavLst>
                                    </p:anim>
                                  </p:childTnLst>
                                </p:cTn>
                              </p:par>
                              <p:par>
                                <p:cTn id="89" presetID="2" presetClass="entr" presetSubtype="9" decel="100000" fill="hold" grpId="0" nodeType="withEffect">
                                  <p:stCondLst>
                                    <p:cond delay="100"/>
                                  </p:stCondLst>
                                  <p:childTnLst>
                                    <p:set>
                                      <p:cBhvr>
                                        <p:cTn id="90" dur="1" fill="hold">
                                          <p:stCondLst>
                                            <p:cond delay="0"/>
                                          </p:stCondLst>
                                        </p:cTn>
                                        <p:tgtEl>
                                          <p:spTgt spid="26"/>
                                        </p:tgtEl>
                                        <p:attrNameLst>
                                          <p:attrName>style.visibility</p:attrName>
                                        </p:attrNameLst>
                                      </p:cBhvr>
                                      <p:to>
                                        <p:strVal val="visible"/>
                                      </p:to>
                                    </p:set>
                                    <p:anim calcmode="lin" valueType="num">
                                      <p:cBhvr additive="base">
                                        <p:cTn id="91" dur="500" fill="hold"/>
                                        <p:tgtEl>
                                          <p:spTgt spid="26"/>
                                        </p:tgtEl>
                                        <p:attrNameLst>
                                          <p:attrName>ppt_x</p:attrName>
                                        </p:attrNameLst>
                                      </p:cBhvr>
                                      <p:tavLst>
                                        <p:tav tm="0">
                                          <p:val>
                                            <p:strVal val="0-#ppt_w/2"/>
                                          </p:val>
                                        </p:tav>
                                        <p:tav tm="100000">
                                          <p:val>
                                            <p:strVal val="#ppt_x"/>
                                          </p:val>
                                        </p:tav>
                                      </p:tavLst>
                                    </p:anim>
                                    <p:anim calcmode="lin" valueType="num">
                                      <p:cBhvr additive="base">
                                        <p:cTn id="92" dur="500" fill="hold"/>
                                        <p:tgtEl>
                                          <p:spTgt spid="26"/>
                                        </p:tgtEl>
                                        <p:attrNameLst>
                                          <p:attrName>ppt_y</p:attrName>
                                        </p:attrNameLst>
                                      </p:cBhvr>
                                      <p:tavLst>
                                        <p:tav tm="0">
                                          <p:val>
                                            <p:strVal val="0-#ppt_h/2"/>
                                          </p:val>
                                        </p:tav>
                                        <p:tav tm="100000">
                                          <p:val>
                                            <p:strVal val="#ppt_y"/>
                                          </p:val>
                                        </p:tav>
                                      </p:tavLst>
                                    </p:anim>
                                  </p:childTnLst>
                                </p:cTn>
                              </p:par>
                              <p:par>
                                <p:cTn id="93" presetID="2" presetClass="entr" presetSubtype="6" decel="100000" fill="hold" grpId="0" nodeType="withEffect">
                                  <p:stCondLst>
                                    <p:cond delay="50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1+#ppt_w/2"/>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par>
                                <p:cTn id="97" presetID="2" presetClass="entr" presetSubtype="9" decel="100000" fill="hold" grpId="0" nodeType="withEffect">
                                  <p:stCondLst>
                                    <p:cond delay="500"/>
                                  </p:stCondLst>
                                  <p:childTnLst>
                                    <p:set>
                                      <p:cBhvr>
                                        <p:cTn id="98" dur="1" fill="hold">
                                          <p:stCondLst>
                                            <p:cond delay="0"/>
                                          </p:stCondLst>
                                        </p:cTn>
                                        <p:tgtEl>
                                          <p:spTgt spid="28"/>
                                        </p:tgtEl>
                                        <p:attrNameLst>
                                          <p:attrName>style.visibility</p:attrName>
                                        </p:attrNameLst>
                                      </p:cBhvr>
                                      <p:to>
                                        <p:strVal val="visible"/>
                                      </p:to>
                                    </p:set>
                                    <p:anim calcmode="lin" valueType="num">
                                      <p:cBhvr additive="base">
                                        <p:cTn id="99" dur="500" fill="hold"/>
                                        <p:tgtEl>
                                          <p:spTgt spid="28"/>
                                        </p:tgtEl>
                                        <p:attrNameLst>
                                          <p:attrName>ppt_x</p:attrName>
                                        </p:attrNameLst>
                                      </p:cBhvr>
                                      <p:tavLst>
                                        <p:tav tm="0">
                                          <p:val>
                                            <p:strVal val="0-#ppt_w/2"/>
                                          </p:val>
                                        </p:tav>
                                        <p:tav tm="100000">
                                          <p:val>
                                            <p:strVal val="#ppt_x"/>
                                          </p:val>
                                        </p:tav>
                                      </p:tavLst>
                                    </p:anim>
                                    <p:anim calcmode="lin" valueType="num">
                                      <p:cBhvr additive="base">
                                        <p:cTn id="100" dur="500" fill="hold"/>
                                        <p:tgtEl>
                                          <p:spTgt spid="28"/>
                                        </p:tgtEl>
                                        <p:attrNameLst>
                                          <p:attrName>ppt_y</p:attrName>
                                        </p:attrNameLst>
                                      </p:cBhvr>
                                      <p:tavLst>
                                        <p:tav tm="0">
                                          <p:val>
                                            <p:strVal val="0-#ppt_h/2"/>
                                          </p:val>
                                        </p:tav>
                                        <p:tav tm="100000">
                                          <p:val>
                                            <p:strVal val="#ppt_y"/>
                                          </p:val>
                                        </p:tav>
                                      </p:tavLst>
                                    </p:anim>
                                  </p:childTnLst>
                                </p:cTn>
                              </p:par>
                              <p:par>
                                <p:cTn id="101" presetID="2" presetClass="exit" presetSubtype="9" accel="100000" fill="hold" grpId="1" nodeType="withEffect">
                                  <p:stCondLst>
                                    <p:cond delay="1250"/>
                                  </p:stCondLst>
                                  <p:childTnLst>
                                    <p:anim calcmode="lin" valueType="num">
                                      <p:cBhvr additive="base">
                                        <p:cTn id="102" dur="500"/>
                                        <p:tgtEl>
                                          <p:spTgt spid="29"/>
                                        </p:tgtEl>
                                        <p:attrNameLst>
                                          <p:attrName>ppt_x</p:attrName>
                                        </p:attrNameLst>
                                      </p:cBhvr>
                                      <p:tavLst>
                                        <p:tav tm="0">
                                          <p:val>
                                            <p:strVal val="ppt_x"/>
                                          </p:val>
                                        </p:tav>
                                        <p:tav tm="100000">
                                          <p:val>
                                            <p:strVal val="0-ppt_w/2"/>
                                          </p:val>
                                        </p:tav>
                                      </p:tavLst>
                                    </p:anim>
                                    <p:anim calcmode="lin" valueType="num">
                                      <p:cBhvr additive="base">
                                        <p:cTn id="103" dur="500"/>
                                        <p:tgtEl>
                                          <p:spTgt spid="29"/>
                                        </p:tgtEl>
                                        <p:attrNameLst>
                                          <p:attrName>ppt_y</p:attrName>
                                        </p:attrNameLst>
                                      </p:cBhvr>
                                      <p:tavLst>
                                        <p:tav tm="0">
                                          <p:val>
                                            <p:strVal val="ppt_y"/>
                                          </p:val>
                                        </p:tav>
                                        <p:tav tm="100000">
                                          <p:val>
                                            <p:strVal val="0-ppt_h/2"/>
                                          </p:val>
                                        </p:tav>
                                      </p:tavLst>
                                    </p:anim>
                                    <p:set>
                                      <p:cBhvr>
                                        <p:cTn id="104" dur="1" fill="hold">
                                          <p:stCondLst>
                                            <p:cond delay="499"/>
                                          </p:stCondLst>
                                        </p:cTn>
                                        <p:tgtEl>
                                          <p:spTgt spid="29"/>
                                        </p:tgtEl>
                                        <p:attrNameLst>
                                          <p:attrName>style.visibility</p:attrName>
                                        </p:attrNameLst>
                                      </p:cBhvr>
                                      <p:to>
                                        <p:strVal val="hidden"/>
                                      </p:to>
                                    </p:set>
                                  </p:childTnLst>
                                </p:cTn>
                              </p:par>
                              <p:par>
                                <p:cTn id="105" presetID="2" presetClass="exit" presetSubtype="6" accel="100000" fill="hold" grpId="1" nodeType="withEffect">
                                  <p:stCondLst>
                                    <p:cond delay="1250"/>
                                  </p:stCondLst>
                                  <p:childTnLst>
                                    <p:anim calcmode="lin" valueType="num">
                                      <p:cBhvr additive="base">
                                        <p:cTn id="106" dur="500"/>
                                        <p:tgtEl>
                                          <p:spTgt spid="28"/>
                                        </p:tgtEl>
                                        <p:attrNameLst>
                                          <p:attrName>ppt_x</p:attrName>
                                        </p:attrNameLst>
                                      </p:cBhvr>
                                      <p:tavLst>
                                        <p:tav tm="0">
                                          <p:val>
                                            <p:strVal val="ppt_x"/>
                                          </p:val>
                                        </p:tav>
                                        <p:tav tm="100000">
                                          <p:val>
                                            <p:strVal val="1+ppt_w/2"/>
                                          </p:val>
                                        </p:tav>
                                      </p:tavLst>
                                    </p:anim>
                                    <p:anim calcmode="lin" valueType="num">
                                      <p:cBhvr additive="base">
                                        <p:cTn id="107" dur="500"/>
                                        <p:tgtEl>
                                          <p:spTgt spid="28"/>
                                        </p:tgtEl>
                                        <p:attrNameLst>
                                          <p:attrName>ppt_y</p:attrName>
                                        </p:attrNameLst>
                                      </p:cBhvr>
                                      <p:tavLst>
                                        <p:tav tm="0">
                                          <p:val>
                                            <p:strVal val="ppt_y"/>
                                          </p:val>
                                        </p:tav>
                                        <p:tav tm="100000">
                                          <p:val>
                                            <p:strVal val="1+ppt_h/2"/>
                                          </p:val>
                                        </p:tav>
                                      </p:tavLst>
                                    </p:anim>
                                    <p:set>
                                      <p:cBhvr>
                                        <p:cTn id="108" dur="1" fill="hold">
                                          <p:stCondLst>
                                            <p:cond delay="499"/>
                                          </p:stCondLst>
                                        </p:cTn>
                                        <p:tgtEl>
                                          <p:spTgt spid="28"/>
                                        </p:tgtEl>
                                        <p:attrNameLst>
                                          <p:attrName>style.visibility</p:attrName>
                                        </p:attrNameLst>
                                      </p:cBhvr>
                                      <p:to>
                                        <p:strVal val="hidden"/>
                                      </p:to>
                                    </p:set>
                                  </p:childTnLst>
                                </p:cTn>
                              </p:par>
                            </p:childTnLst>
                          </p:cTn>
                        </p:par>
                        <p:par>
                          <p:cTn id="109" fill="hold">
                            <p:stCondLst>
                              <p:cond delay="3350"/>
                            </p:stCondLst>
                            <p:childTnLst>
                              <p:par>
                                <p:cTn id="110" presetID="2" presetClass="entr" presetSubtype="4" decel="100000" fill="hold" grpId="0" nodeType="afterEffect">
                                  <p:stCondLst>
                                    <p:cond delay="0"/>
                                  </p:stCondLst>
                                  <p:childTnLst>
                                    <p:set>
                                      <p:cBhvr>
                                        <p:cTn id="111" dur="1" fill="hold">
                                          <p:stCondLst>
                                            <p:cond delay="0"/>
                                          </p:stCondLst>
                                        </p:cTn>
                                        <p:tgtEl>
                                          <p:spTgt spid="30"/>
                                        </p:tgtEl>
                                        <p:attrNameLst>
                                          <p:attrName>style.visibility</p:attrName>
                                        </p:attrNameLst>
                                      </p:cBhvr>
                                      <p:to>
                                        <p:strVal val="visible"/>
                                      </p:to>
                                    </p:set>
                                    <p:anim calcmode="lin" valueType="num">
                                      <p:cBhvr additive="base">
                                        <p:cTn id="112" dur="500" fill="hold"/>
                                        <p:tgtEl>
                                          <p:spTgt spid="30"/>
                                        </p:tgtEl>
                                        <p:attrNameLst>
                                          <p:attrName>ppt_x</p:attrName>
                                        </p:attrNameLst>
                                      </p:cBhvr>
                                      <p:tavLst>
                                        <p:tav tm="0">
                                          <p:val>
                                            <p:strVal val="#ppt_x"/>
                                          </p:val>
                                        </p:tav>
                                        <p:tav tm="100000">
                                          <p:val>
                                            <p:strVal val="#ppt_x"/>
                                          </p:val>
                                        </p:tav>
                                      </p:tavLst>
                                    </p:anim>
                                    <p:anim calcmode="lin" valueType="num">
                                      <p:cBhvr additive="base">
                                        <p:cTn id="113" dur="500" fill="hold"/>
                                        <p:tgtEl>
                                          <p:spTgt spid="30"/>
                                        </p:tgtEl>
                                        <p:attrNameLst>
                                          <p:attrName>ppt_y</p:attrName>
                                        </p:attrNameLst>
                                      </p:cBhvr>
                                      <p:tavLst>
                                        <p:tav tm="0">
                                          <p:val>
                                            <p:strVal val="1+#ppt_h/2"/>
                                          </p:val>
                                        </p:tav>
                                        <p:tav tm="100000">
                                          <p:val>
                                            <p:strVal val="#ppt_y"/>
                                          </p:val>
                                        </p:tav>
                                      </p:tavLst>
                                    </p:anim>
                                  </p:childTnLst>
                                </p:cTn>
                              </p:par>
                              <p:par>
                                <p:cTn id="114" presetID="2" presetClass="entr" presetSubtype="4" decel="100000" fill="hold" grpId="0" nodeType="withEffect">
                                  <p:stCondLst>
                                    <p:cond delay="0"/>
                                  </p:stCondLst>
                                  <p:childTnLst>
                                    <p:set>
                                      <p:cBhvr>
                                        <p:cTn id="115" dur="1" fill="hold">
                                          <p:stCondLst>
                                            <p:cond delay="0"/>
                                          </p:stCondLst>
                                        </p:cTn>
                                        <p:tgtEl>
                                          <p:spTgt spid="31"/>
                                        </p:tgtEl>
                                        <p:attrNameLst>
                                          <p:attrName>style.visibility</p:attrName>
                                        </p:attrNameLst>
                                      </p:cBhvr>
                                      <p:to>
                                        <p:strVal val="visible"/>
                                      </p:to>
                                    </p:set>
                                    <p:anim calcmode="lin" valueType="num">
                                      <p:cBhvr additive="base">
                                        <p:cTn id="116" dur="750" fill="hold"/>
                                        <p:tgtEl>
                                          <p:spTgt spid="31"/>
                                        </p:tgtEl>
                                        <p:attrNameLst>
                                          <p:attrName>ppt_x</p:attrName>
                                        </p:attrNameLst>
                                      </p:cBhvr>
                                      <p:tavLst>
                                        <p:tav tm="0">
                                          <p:val>
                                            <p:strVal val="#ppt_x"/>
                                          </p:val>
                                        </p:tav>
                                        <p:tav tm="100000">
                                          <p:val>
                                            <p:strVal val="#ppt_x"/>
                                          </p:val>
                                        </p:tav>
                                      </p:tavLst>
                                    </p:anim>
                                    <p:anim calcmode="lin" valueType="num">
                                      <p:cBhvr additive="base">
                                        <p:cTn id="117" dur="750" fill="hold"/>
                                        <p:tgtEl>
                                          <p:spTgt spid="31"/>
                                        </p:tgtEl>
                                        <p:attrNameLst>
                                          <p:attrName>ppt_y</p:attrName>
                                        </p:attrNameLst>
                                      </p:cBhvr>
                                      <p:tavLst>
                                        <p:tav tm="0">
                                          <p:val>
                                            <p:strVal val="1+#ppt_h/2"/>
                                          </p:val>
                                        </p:tav>
                                        <p:tav tm="100000">
                                          <p:val>
                                            <p:strVal val="#ppt_y"/>
                                          </p:val>
                                        </p:tav>
                                      </p:tavLst>
                                    </p:anim>
                                  </p:childTnLst>
                                </p:cTn>
                              </p:par>
                            </p:childTnLst>
                          </p:cTn>
                        </p:par>
                        <p:par>
                          <p:cTn id="118" fill="hold">
                            <p:stCondLst>
                              <p:cond delay="4100"/>
                            </p:stCondLst>
                            <p:childTnLst>
                              <p:par>
                                <p:cTn id="119" presetID="10" presetClass="entr" presetSubtype="0" fill="hold" grpId="0" nodeType="afterEffect">
                                  <p:stCondLst>
                                    <p:cond delay="0"/>
                                  </p:stCondLst>
                                  <p:childTnLst>
                                    <p:set>
                                      <p:cBhvr>
                                        <p:cTn id="120" dur="1" fill="hold">
                                          <p:stCondLst>
                                            <p:cond delay="0"/>
                                          </p:stCondLst>
                                        </p:cTn>
                                        <p:tgtEl>
                                          <p:spTgt spid="32"/>
                                        </p:tgtEl>
                                        <p:attrNameLst>
                                          <p:attrName>style.visibility</p:attrName>
                                        </p:attrNameLst>
                                      </p:cBhvr>
                                      <p:to>
                                        <p:strVal val="visible"/>
                                      </p:to>
                                    </p:set>
                                    <p:animEffect transition="in" filter="fade">
                                      <p:cBhvr>
                                        <p:cTn id="121" dur="500"/>
                                        <p:tgtEl>
                                          <p:spTgt spid="32"/>
                                        </p:tgtEl>
                                      </p:cBhvr>
                                    </p:animEffect>
                                  </p:childTnLst>
                                </p:cTn>
                              </p:par>
                            </p:childTnLst>
                          </p:cTn>
                        </p:par>
                        <p:par>
                          <p:cTn id="122" fill="hold">
                            <p:stCondLst>
                              <p:cond delay="4600"/>
                            </p:stCondLst>
                            <p:childTnLst>
                              <p:par>
                                <p:cTn id="123" presetID="10" presetClass="entr" presetSubtype="0" fill="hold" grpId="0" nodeType="afterEffect">
                                  <p:stCondLst>
                                    <p:cond delay="0"/>
                                  </p:stCondLst>
                                  <p:childTnLst>
                                    <p:set>
                                      <p:cBhvr>
                                        <p:cTn id="124" dur="1" fill="hold">
                                          <p:stCondLst>
                                            <p:cond delay="0"/>
                                          </p:stCondLst>
                                        </p:cTn>
                                        <p:tgtEl>
                                          <p:spTgt spid="33"/>
                                        </p:tgtEl>
                                        <p:attrNameLst>
                                          <p:attrName>style.visibility</p:attrName>
                                        </p:attrNameLst>
                                      </p:cBhvr>
                                      <p:to>
                                        <p:strVal val="visible"/>
                                      </p:to>
                                    </p:set>
                                    <p:animEffect transition="in" filter="fade">
                                      <p:cBhvr>
                                        <p:cTn id="125" dur="500"/>
                                        <p:tgtEl>
                                          <p:spTgt spid="33"/>
                                        </p:tgtEl>
                                      </p:cBhvr>
                                    </p:animEffect>
                                  </p:childTnLst>
                                </p:cTn>
                              </p:par>
                            </p:childTnLst>
                          </p:cTn>
                        </p:par>
                        <p:par>
                          <p:cTn id="126" fill="hold">
                            <p:stCondLst>
                              <p:cond delay="5100"/>
                            </p:stCondLst>
                            <p:childTnLst>
                              <p:par>
                                <p:cTn id="127" presetID="10" presetClass="entr" presetSubtype="0" fill="hold" grpId="0" nodeType="after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fade">
                                      <p:cBhvr>
                                        <p:cTn id="129" dur="500"/>
                                        <p:tgtEl>
                                          <p:spTgt spid="34"/>
                                        </p:tgtEl>
                                      </p:cBhvr>
                                    </p:animEffect>
                                  </p:childTnLst>
                                </p:cTn>
                              </p:par>
                            </p:childTnLst>
                          </p:cTn>
                        </p:par>
                        <p:par>
                          <p:cTn id="130" fill="hold">
                            <p:stCondLst>
                              <p:cond delay="5600"/>
                            </p:stCondLst>
                            <p:childTnLst>
                              <p:par>
                                <p:cTn id="131" presetID="2" presetClass="entr" presetSubtype="4" decel="100000" fill="hold" grpId="0" nodeType="afterEffect">
                                  <p:stCondLst>
                                    <p:cond delay="0"/>
                                  </p:stCondLst>
                                  <p:childTnLst>
                                    <p:set>
                                      <p:cBhvr>
                                        <p:cTn id="132" dur="1" fill="hold">
                                          <p:stCondLst>
                                            <p:cond delay="0"/>
                                          </p:stCondLst>
                                        </p:cTn>
                                        <p:tgtEl>
                                          <p:spTgt spid="35">
                                            <p:txEl>
                                              <p:pRg st="0" end="0"/>
                                            </p:txEl>
                                          </p:spTgt>
                                        </p:tgtEl>
                                        <p:attrNameLst>
                                          <p:attrName>style.visibility</p:attrName>
                                        </p:attrNameLst>
                                      </p:cBhvr>
                                      <p:to>
                                        <p:strVal val="visible"/>
                                      </p:to>
                                    </p:set>
                                    <p:anim calcmode="lin" valueType="num">
                                      <p:cBhvr additive="base">
                                        <p:cTn id="133" dur="500" fill="hold"/>
                                        <p:tgtEl>
                                          <p:spTgt spid="35">
                                            <p:txEl>
                                              <p:pRg st="0" end="0"/>
                                            </p:txEl>
                                          </p:spTgt>
                                        </p:tgtEl>
                                        <p:attrNameLst>
                                          <p:attrName>ppt_x</p:attrName>
                                        </p:attrNameLst>
                                      </p:cBhvr>
                                      <p:tavLst>
                                        <p:tav tm="0">
                                          <p:val>
                                            <p:strVal val="#ppt_x"/>
                                          </p:val>
                                        </p:tav>
                                        <p:tav tm="100000">
                                          <p:val>
                                            <p:strVal val="#ppt_x"/>
                                          </p:val>
                                        </p:tav>
                                      </p:tavLst>
                                    </p:anim>
                                    <p:anim calcmode="lin" valueType="num">
                                      <p:cBhvr additive="base">
                                        <p:cTn id="134" dur="500" fill="hold"/>
                                        <p:tgtEl>
                                          <p:spTgt spid="35">
                                            <p:txEl>
                                              <p:pRg st="0" end="0"/>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100"/>
                            </p:stCondLst>
                            <p:childTnLst>
                              <p:par>
                                <p:cTn id="136" presetID="10" presetClass="entr" presetSubtype="0" fill="hold" grpId="0" nodeType="afterEffect">
                                  <p:stCondLst>
                                    <p:cond delay="250"/>
                                  </p:stCondLst>
                                  <p:childTnLst>
                                    <p:set>
                                      <p:cBhvr>
                                        <p:cTn id="137" dur="1" fill="hold">
                                          <p:stCondLst>
                                            <p:cond delay="0"/>
                                          </p:stCondLst>
                                        </p:cTn>
                                        <p:tgtEl>
                                          <p:spTgt spid="36">
                                            <p:txEl>
                                              <p:pRg st="0" end="0"/>
                                            </p:txEl>
                                          </p:spTgt>
                                        </p:tgtEl>
                                        <p:attrNameLst>
                                          <p:attrName>style.visibility</p:attrName>
                                        </p:attrNameLst>
                                      </p:cBhvr>
                                      <p:to>
                                        <p:strVal val="visible"/>
                                      </p:to>
                                    </p:set>
                                    <p:animEffect transition="in" filter="fade">
                                      <p:cBhvr>
                                        <p:cTn id="138" dur="500"/>
                                        <p:tgtEl>
                                          <p:spTgt spid="36">
                                            <p:txEl>
                                              <p:pRg st="0" end="0"/>
                                            </p:txEl>
                                          </p:spTgt>
                                        </p:tgtEl>
                                      </p:cBhvr>
                                    </p:animEffect>
                                  </p:childTnLst>
                                </p:cTn>
                              </p:par>
                              <p:par>
                                <p:cTn id="139" presetID="10" presetClass="entr" presetSubtype="0" fill="hold" grpId="0" nodeType="withEffect">
                                  <p:stCondLst>
                                    <p:cond delay="1000"/>
                                  </p:stCondLst>
                                  <p:childTnLst>
                                    <p:set>
                                      <p:cBhvr>
                                        <p:cTn id="140" dur="1" fill="hold">
                                          <p:stCondLst>
                                            <p:cond delay="0"/>
                                          </p:stCondLst>
                                        </p:cTn>
                                        <p:tgtEl>
                                          <p:spTgt spid="23"/>
                                        </p:tgtEl>
                                        <p:attrNameLst>
                                          <p:attrName>style.visibility</p:attrName>
                                        </p:attrNameLst>
                                      </p:cBhvr>
                                      <p:to>
                                        <p:strVal val="visible"/>
                                      </p:to>
                                    </p:set>
                                    <p:animEffect transition="in" filter="fade">
                                      <p:cBhvr>
                                        <p:cTn id="141"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P spid="16" grpId="0" animBg="1"/>
      <p:bldP spid="16" grpId="1" animBg="1"/>
      <p:bldP spid="16" grpId="2" animBg="1"/>
      <p:bldP spid="4" grpId="0" animBg="1"/>
      <p:bldP spid="4" grpId="1" animBg="1"/>
      <p:bldP spid="4" grpId="2" animBg="1"/>
      <p:bldP spid="13" grpId="0" animBg="1"/>
      <p:bldP spid="13" grpId="1" animBg="1"/>
      <p:bldP spid="13" grpId="2" animBg="1"/>
      <p:bldP spid="14" grpId="0" animBg="1"/>
      <p:bldP spid="14" grpId="1" animBg="1"/>
      <p:bldP spid="14" grpId="2" animBg="1"/>
      <p:bldP spid="5" grpId="0" animBg="1"/>
      <p:bldP spid="19" grpId="0" animBg="1"/>
      <p:bldP spid="26" grpId="0" animBg="1"/>
      <p:bldP spid="27" grpId="0" animBg="1"/>
      <p:bldP spid="28" grpId="0" animBg="1"/>
      <p:bldP spid="28" grpId="1" animBg="1"/>
      <p:bldP spid="29" grpId="0" animBg="1"/>
      <p:bldP spid="29" grpId="1" animBg="1"/>
      <p:bldP spid="30" grpId="0" animBg="1"/>
      <p:bldP spid="31" grpId="0"/>
      <p:bldP spid="32" grpId="0" animBg="1"/>
      <p:bldP spid="33" grpId="0" animBg="1"/>
      <p:bldP spid="34" grpId="0" animBg="1"/>
      <p:bldP spid="35" grpId="0" build="p">
        <p:tmplLst>
          <p:tmpl lvl="1">
            <p:tnLst>
              <p:par>
                <p:cTn presetID="2" presetClass="entr" presetSubtype="4" decel="100000"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 calcmode="lin" valueType="num">
                      <p:cBhvr additive="base">
                        <p:cTn dur="500" fill="hold"/>
                        <p:tgtEl>
                          <p:spTgt spid="35"/>
                        </p:tgtEl>
                        <p:attrNameLst>
                          <p:attrName>ppt_x</p:attrName>
                        </p:attrNameLst>
                      </p:cBhvr>
                      <p:tavLst>
                        <p:tav tm="0">
                          <p:val>
                            <p:strVal val="#ppt_x"/>
                          </p:val>
                        </p:tav>
                        <p:tav tm="100000">
                          <p:val>
                            <p:strVal val="#ppt_x"/>
                          </p:val>
                        </p:tav>
                      </p:tavLst>
                    </p:anim>
                    <p:anim calcmode="lin" valueType="num">
                      <p:cBhvr additive="base">
                        <p:cTn dur="500" fill="hold"/>
                        <p:tgtEl>
                          <p:spTgt spid="35"/>
                        </p:tgtEl>
                        <p:attrNameLst>
                          <p:attrName>ppt_y</p:attrName>
                        </p:attrNameLst>
                      </p:cBhvr>
                      <p:tavLst>
                        <p:tav tm="0">
                          <p:val>
                            <p:strVal val="1+#ppt_h/2"/>
                          </p:val>
                        </p:tav>
                        <p:tav tm="100000">
                          <p:val>
                            <p:strVal val="#ppt_y"/>
                          </p:val>
                        </p:tav>
                      </p:tavLst>
                    </p:anim>
                  </p:childTnLst>
                </p:cTn>
              </p:par>
            </p:tnLst>
          </p:tmpl>
        </p:tmplLst>
      </p:bldP>
      <p:bldP spid="36" grpId="0" build="p">
        <p:tmplLst>
          <p:tmpl lvl="1">
            <p:tnLst>
              <p:par>
                <p:cTn presetID="10" presetClass="entr" presetSubtype="0" fill="hold" nodeType="after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childTnLst>
                </p:cTn>
              </p:par>
            </p:tnLst>
          </p:tmpl>
        </p:tmplLst>
      </p:bldP>
      <p:bldP spid="23" grpId="0"/>
    </p:bld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5917891" y="1654629"/>
            <a:ext cx="6450631" cy="7149189"/>
          </a:xfrm>
          <a:custGeom>
            <a:avLst/>
            <a:gdLst>
              <a:gd name="connsiteX0" fmla="*/ 2150397 w 4300794"/>
              <a:gd name="connsiteY0" fmla="*/ 0 h 4766126"/>
              <a:gd name="connsiteX1" fmla="*/ 4136275 w 4300794"/>
              <a:gd name="connsiteY1" fmla="*/ 1985878 h 4766126"/>
              <a:gd name="connsiteX2" fmla="*/ 4136275 w 4300794"/>
              <a:gd name="connsiteY2" fmla="*/ 2780249 h 4766126"/>
              <a:gd name="connsiteX3" fmla="*/ 2150397 w 4300794"/>
              <a:gd name="connsiteY3" fmla="*/ 4766126 h 4766126"/>
              <a:gd name="connsiteX4" fmla="*/ 164520 w 4300794"/>
              <a:gd name="connsiteY4" fmla="*/ 2780249 h 4766126"/>
              <a:gd name="connsiteX5" fmla="*/ 164520 w 4300794"/>
              <a:gd name="connsiteY5" fmla="*/ 1985878 h 47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794" h="4766126">
                <a:moveTo>
                  <a:pt x="2150397" y="0"/>
                </a:moveTo>
                <a:lnTo>
                  <a:pt x="4136275" y="1985878"/>
                </a:lnTo>
                <a:cubicBezTo>
                  <a:pt x="4355634" y="2205237"/>
                  <a:pt x="4355634" y="2560889"/>
                  <a:pt x="4136275" y="2780249"/>
                </a:cubicBezTo>
                <a:lnTo>
                  <a:pt x="2150397" y="4766126"/>
                </a:lnTo>
                <a:lnTo>
                  <a:pt x="164520" y="2780249"/>
                </a:lnTo>
                <a:cubicBezTo>
                  <a:pt x="-54840" y="2560889"/>
                  <a:pt x="-54840" y="2205237"/>
                  <a:pt x="164520" y="1985878"/>
                </a:cubicBezTo>
                <a:close/>
              </a:path>
            </a:pathLst>
          </a:custGeom>
        </p:spPr>
        <p:txBody>
          <a:bodyPr wrap="square">
            <a:noAutofit/>
          </a:bodyPr>
          <a:lstStyle>
            <a:lvl1pPr>
              <a:defRPr sz="1575"/>
            </a:lvl1pPr>
          </a:lstStyle>
          <a:p>
            <a:endParaRPr lang="en-US"/>
          </a:p>
        </p:txBody>
      </p:sp>
      <p:sp>
        <p:nvSpPr>
          <p:cNvPr id="2" name="Ellipse 1">
            <a:extLst>
              <a:ext uri="{FF2B5EF4-FFF2-40B4-BE49-F238E27FC236}">
                <a16:creationId xmlns:a16="http://schemas.microsoft.com/office/drawing/2014/main" id="{FFD77610-493A-4164-B7A8-AFCDF3E3CD34}"/>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3" name="スライド番号プレースホルダー 5">
            <a:extLst>
              <a:ext uri="{FF2B5EF4-FFF2-40B4-BE49-F238E27FC236}">
                <a16:creationId xmlns:a16="http://schemas.microsoft.com/office/drawing/2014/main" id="{97611E7D-729D-4922-B80F-F46BAC6BD1CA}"/>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2296987098"/>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nodePh="1">
                                  <p:stCondLst>
                                    <p:cond delay="50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par>
                                <p:cTn id="10" presetID="10" presetClass="entr" presetSubtype="0" fill="hold" grpId="0" nodeType="withEffect">
                                  <p:stCondLst>
                                    <p:cond delay="10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3"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ユーザー設定レイアウト">
    <p:spTree>
      <p:nvGrpSpPr>
        <p:cNvPr id="1" name=""/>
        <p:cNvGrpSpPr/>
        <p:nvPr/>
      </p:nvGrpSpPr>
      <p:grpSpPr>
        <a:xfrm>
          <a:off x="0" y="0"/>
          <a:ext cx="0" cy="0"/>
          <a:chOff x="0" y="0"/>
          <a:chExt cx="0" cy="0"/>
        </a:xfrm>
      </p:grpSpPr>
      <p:sp>
        <p:nvSpPr>
          <p:cNvPr id="5" name="正方形/長方形 4"/>
          <p:cNvSpPr/>
          <p:nvPr userDrawn="1"/>
        </p:nvSpPr>
        <p:spPr>
          <a:xfrm>
            <a:off x="-1" y="1"/>
            <a:ext cx="18286413" cy="528751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7" name="図プレースホルダー 6"/>
          <p:cNvSpPr>
            <a:spLocks noGrp="1"/>
          </p:cNvSpPr>
          <p:nvPr>
            <p:ph type="pic" sz="quarter" idx="12"/>
          </p:nvPr>
        </p:nvSpPr>
        <p:spPr>
          <a:xfrm>
            <a:off x="0" y="0"/>
            <a:ext cx="18286413" cy="5143500"/>
          </a:xfrm>
        </p:spPr>
        <p:txBody>
          <a:bodyPr/>
          <a:lstStyle/>
          <a:p>
            <a:endParaRPr kumimoji="1" lang="ja-JP" altLang="en-US"/>
          </a:p>
        </p:txBody>
      </p:sp>
      <p:sp>
        <p:nvSpPr>
          <p:cNvPr id="8" name="テキスト プレースホルダー 5"/>
          <p:cNvSpPr>
            <a:spLocks noGrp="1"/>
          </p:cNvSpPr>
          <p:nvPr>
            <p:ph type="body" sz="quarter" idx="13" hasCustomPrompt="1"/>
          </p:nvPr>
        </p:nvSpPr>
        <p:spPr>
          <a:xfrm>
            <a:off x="2592146" y="3919364"/>
            <a:ext cx="2448273" cy="2448273"/>
          </a:xfrm>
          <a:prstGeom prst="ellipse">
            <a:avLst/>
          </a:prstGeom>
          <a:solidFill>
            <a:schemeClr val="accent1"/>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1" name="テキスト プレースホルダー 5"/>
          <p:cNvSpPr>
            <a:spLocks noGrp="1"/>
          </p:cNvSpPr>
          <p:nvPr>
            <p:ph type="body" sz="quarter" idx="14" hasCustomPrompt="1"/>
          </p:nvPr>
        </p:nvSpPr>
        <p:spPr>
          <a:xfrm>
            <a:off x="7911202" y="3919364"/>
            <a:ext cx="2448273" cy="2448273"/>
          </a:xfrm>
          <a:prstGeom prst="ellipse">
            <a:avLst/>
          </a:prstGeom>
          <a:solidFill>
            <a:schemeClr val="accent3"/>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2" name="テキスト プレースホルダー 5"/>
          <p:cNvSpPr>
            <a:spLocks noGrp="1"/>
          </p:cNvSpPr>
          <p:nvPr>
            <p:ph type="body" sz="quarter" idx="15" hasCustomPrompt="1"/>
          </p:nvPr>
        </p:nvSpPr>
        <p:spPr>
          <a:xfrm>
            <a:off x="13249331" y="3919364"/>
            <a:ext cx="2448273" cy="2448273"/>
          </a:xfrm>
          <a:prstGeom prst="ellipse">
            <a:avLst/>
          </a:prstGeom>
          <a:solidFill>
            <a:schemeClr val="accent2"/>
          </a:solidFill>
        </p:spPr>
        <p:txBody>
          <a:bodyPr/>
          <a:lstStyle>
            <a:lvl1pPr>
              <a:defRPr>
                <a:latin typeface="Route 159 UltraLight" pitchFamily="50" charset="0"/>
              </a:defRPr>
            </a:lvl1pPr>
          </a:lstStyle>
          <a:p>
            <a:pPr lvl="0"/>
            <a:r>
              <a:rPr kumimoji="1" lang="en-US" altLang="ja-JP" dirty="0"/>
              <a:t> </a:t>
            </a:r>
            <a:endParaRPr kumimoji="1" lang="ja-JP" altLang="en-US" dirty="0"/>
          </a:p>
        </p:txBody>
      </p:sp>
      <p:sp>
        <p:nvSpPr>
          <p:cNvPr id="13" name="図プレースホルダー 12"/>
          <p:cNvSpPr>
            <a:spLocks noGrp="1"/>
          </p:cNvSpPr>
          <p:nvPr>
            <p:ph type="pic" sz="quarter" idx="17" hasCustomPrompt="1"/>
          </p:nvPr>
        </p:nvSpPr>
        <p:spPr>
          <a:xfrm>
            <a:off x="3384234"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4" name="図プレースホルダー 12"/>
          <p:cNvSpPr>
            <a:spLocks noGrp="1"/>
          </p:cNvSpPr>
          <p:nvPr>
            <p:ph type="pic" sz="quarter" idx="18" hasCustomPrompt="1"/>
          </p:nvPr>
        </p:nvSpPr>
        <p:spPr>
          <a:xfrm>
            <a:off x="14041419"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5" name="図プレースホルダー 12"/>
          <p:cNvSpPr>
            <a:spLocks noGrp="1"/>
          </p:cNvSpPr>
          <p:nvPr>
            <p:ph type="pic" sz="quarter" idx="19" hasCustomPrompt="1"/>
          </p:nvPr>
        </p:nvSpPr>
        <p:spPr>
          <a:xfrm>
            <a:off x="8703290" y="4711452"/>
            <a:ext cx="864096" cy="864096"/>
          </a:xfrm>
        </p:spPr>
        <p:txBody>
          <a:bodyPr>
            <a:normAutofit/>
          </a:bodyPr>
          <a:lstStyle>
            <a:lvl1pPr>
              <a:defRPr sz="1600"/>
            </a:lvl1pPr>
          </a:lstStyle>
          <a:p>
            <a:r>
              <a:rPr kumimoji="1" lang="en-US" altLang="ja-JP" dirty="0"/>
              <a:t>Icon</a:t>
            </a:r>
            <a:endParaRPr kumimoji="1" lang="ja-JP" altLang="en-US" dirty="0"/>
          </a:p>
        </p:txBody>
      </p:sp>
      <p:sp>
        <p:nvSpPr>
          <p:cNvPr id="16" name="テキスト プレースホルダー 6"/>
          <p:cNvSpPr>
            <a:spLocks noGrp="1"/>
          </p:cNvSpPr>
          <p:nvPr>
            <p:ph type="body" sz="quarter" idx="20" hasCustomPrompt="1"/>
          </p:nvPr>
        </p:nvSpPr>
        <p:spPr>
          <a:xfrm>
            <a:off x="1728051" y="6439644"/>
            <a:ext cx="4210864" cy="720080"/>
          </a:xfrm>
        </p:spPr>
        <p:txBody>
          <a:bodyPr anchor="t">
            <a:noAutofit/>
          </a:bodyPr>
          <a:lstStyle>
            <a:lvl1pPr algn="ctr">
              <a:defRPr sz="3200" i="0" baseline="0">
                <a:solidFill>
                  <a:schemeClr val="accent1"/>
                </a:solidFill>
                <a:latin typeface="Route 159 SemiBold" pitchFamily="50" charset="0"/>
              </a:defRPr>
            </a:lvl1pPr>
          </a:lstStyle>
          <a:p>
            <a:pPr lvl="0"/>
            <a:r>
              <a:rPr kumimoji="1" lang="en-US" altLang="ja-JP" dirty="0"/>
              <a:t>Text goes here</a:t>
            </a:r>
            <a:endParaRPr kumimoji="1" lang="ja-JP" altLang="en-US" dirty="0"/>
          </a:p>
        </p:txBody>
      </p:sp>
      <p:sp>
        <p:nvSpPr>
          <p:cNvPr id="17" name="テキスト プレースホルダー 6"/>
          <p:cNvSpPr>
            <a:spLocks noGrp="1"/>
          </p:cNvSpPr>
          <p:nvPr>
            <p:ph type="body" sz="quarter" idx="21" hasCustomPrompt="1"/>
          </p:nvPr>
        </p:nvSpPr>
        <p:spPr>
          <a:xfrm>
            <a:off x="7051843" y="6439644"/>
            <a:ext cx="4210864" cy="720080"/>
          </a:xfrm>
        </p:spPr>
        <p:txBody>
          <a:bodyPr anchor="t">
            <a:noAutofit/>
          </a:bodyPr>
          <a:lstStyle>
            <a:lvl1pPr algn="ctr">
              <a:defRPr sz="3200" i="0" baseline="0">
                <a:solidFill>
                  <a:schemeClr val="accent3"/>
                </a:solidFill>
                <a:latin typeface="Route 159 SemiBold" pitchFamily="50" charset="0"/>
              </a:defRPr>
            </a:lvl1pPr>
          </a:lstStyle>
          <a:p>
            <a:pPr lvl="0"/>
            <a:r>
              <a:rPr kumimoji="1" lang="en-US" altLang="ja-JP" dirty="0"/>
              <a:t>Text goes here</a:t>
            </a:r>
            <a:endParaRPr kumimoji="1" lang="ja-JP" altLang="en-US" dirty="0"/>
          </a:p>
        </p:txBody>
      </p:sp>
      <p:sp>
        <p:nvSpPr>
          <p:cNvPr id="18" name="テキスト プレースホルダー 6"/>
          <p:cNvSpPr>
            <a:spLocks noGrp="1"/>
          </p:cNvSpPr>
          <p:nvPr>
            <p:ph type="body" sz="quarter" idx="22" hasCustomPrompt="1"/>
          </p:nvPr>
        </p:nvSpPr>
        <p:spPr>
          <a:xfrm>
            <a:off x="12394706" y="6437299"/>
            <a:ext cx="4210864" cy="720080"/>
          </a:xfrm>
        </p:spPr>
        <p:txBody>
          <a:bodyPr anchor="t">
            <a:noAutofit/>
          </a:bodyPr>
          <a:lstStyle>
            <a:lvl1pPr algn="ctr">
              <a:defRPr sz="3200" i="0" baseline="0">
                <a:solidFill>
                  <a:schemeClr val="accent2"/>
                </a:solidFill>
                <a:latin typeface="Route 159 SemiBold" pitchFamily="50" charset="0"/>
              </a:defRPr>
            </a:lvl1pPr>
          </a:lstStyle>
          <a:p>
            <a:pPr lvl="0"/>
            <a:r>
              <a:rPr kumimoji="1" lang="en-US" altLang="ja-JP" dirty="0"/>
              <a:t>Text goes here</a:t>
            </a:r>
            <a:endParaRPr kumimoji="1" lang="ja-JP" altLang="en-US" dirty="0"/>
          </a:p>
        </p:txBody>
      </p:sp>
      <p:sp>
        <p:nvSpPr>
          <p:cNvPr id="19" name="テキスト プレースホルダー 6"/>
          <p:cNvSpPr>
            <a:spLocks noGrp="1"/>
          </p:cNvSpPr>
          <p:nvPr>
            <p:ph type="body" sz="quarter" idx="23" hasCustomPrompt="1"/>
          </p:nvPr>
        </p:nvSpPr>
        <p:spPr>
          <a:xfrm>
            <a:off x="1510358"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0" name="テキスト プレースホルダー 6"/>
          <p:cNvSpPr>
            <a:spLocks noGrp="1"/>
          </p:cNvSpPr>
          <p:nvPr>
            <p:ph type="body" sz="quarter" idx="24" hasCustomPrompt="1"/>
          </p:nvPr>
        </p:nvSpPr>
        <p:spPr>
          <a:xfrm>
            <a:off x="6763905" y="7318997"/>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1" name="テキスト プレースホルダー 6"/>
          <p:cNvSpPr>
            <a:spLocks noGrp="1"/>
          </p:cNvSpPr>
          <p:nvPr>
            <p:ph type="body" sz="quarter" idx="25" hasCustomPrompt="1"/>
          </p:nvPr>
        </p:nvSpPr>
        <p:spPr>
          <a:xfrm>
            <a:off x="12167542" y="7316652"/>
            <a:ext cx="4752528" cy="1787288"/>
          </a:xfrm>
        </p:spPr>
        <p:txBody>
          <a:bodyPr anchor="t">
            <a:noAutofit/>
          </a:bodyPr>
          <a:lstStyle>
            <a:lvl1pPr algn="ctr">
              <a:defRPr sz="1800" i="0" baseline="0">
                <a:solidFill>
                  <a:schemeClr val="tx2"/>
                </a:solidFill>
                <a:latin typeface="+mn-lt"/>
              </a:defRPr>
            </a:lvl1pPr>
          </a:lstStyle>
          <a:p>
            <a:pPr lvl="0"/>
            <a:r>
              <a:rPr kumimoji="1" lang="en-US" altLang="ja-JP" dirty="0"/>
              <a:t>Text goes here</a:t>
            </a:r>
            <a:endParaRPr kumimoji="1" lang="ja-JP" altLang="en-US" dirty="0"/>
          </a:p>
        </p:txBody>
      </p:sp>
      <p:sp>
        <p:nvSpPr>
          <p:cNvPr id="22" name="正方形/長方形 21"/>
          <p:cNvSpPr/>
          <p:nvPr userDrawn="1"/>
        </p:nvSpPr>
        <p:spPr>
          <a:xfrm>
            <a:off x="2203016" y="7231732"/>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正方形/長方形 22"/>
          <p:cNvSpPr/>
          <p:nvPr userDrawn="1"/>
        </p:nvSpPr>
        <p:spPr>
          <a:xfrm>
            <a:off x="7456563" y="7231732"/>
            <a:ext cx="3240360" cy="7200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正方形/長方形 23"/>
          <p:cNvSpPr/>
          <p:nvPr userDrawn="1"/>
        </p:nvSpPr>
        <p:spPr>
          <a:xfrm>
            <a:off x="12860200" y="7231732"/>
            <a:ext cx="3240360" cy="7200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solidFill>
                <a:schemeClr val="accent2"/>
              </a:solidFill>
            </a:endParaRPr>
          </a:p>
        </p:txBody>
      </p:sp>
      <p:sp>
        <p:nvSpPr>
          <p:cNvPr id="25"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1866498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par>
                                <p:cTn id="8" presetID="14" presetClass="entr" presetSubtype="10" fill="hold" grpId="0" nodeType="withEffect" nodePh="1">
                                  <p:stCondLst>
                                    <p:cond delay="250"/>
                                  </p:stCondLst>
                                  <p:endCondLst>
                                    <p:cond evt="begin" delay="0">
                                      <p:tn val="8"/>
                                    </p:cond>
                                  </p:endCondLst>
                                  <p:childTnLst>
                                    <p:set>
                                      <p:cBhvr>
                                        <p:cTn id="9" dur="1" fill="hold">
                                          <p:stCondLst>
                                            <p:cond delay="0"/>
                                          </p:stCondLst>
                                        </p:cTn>
                                        <p:tgtEl>
                                          <p:spTgt spid="7"/>
                                        </p:tgtEl>
                                        <p:attrNameLst>
                                          <p:attrName>style.visibility</p:attrName>
                                        </p:attrNameLst>
                                      </p:cBhvr>
                                      <p:to>
                                        <p:strVal val="visible"/>
                                      </p:to>
                                    </p:set>
                                    <p:animEffect transition="in" filter="randombar(horizontal)">
                                      <p:cBhvr>
                                        <p:cTn id="10" dur="500"/>
                                        <p:tgtEl>
                                          <p:spTgt spid="7"/>
                                        </p:tgtEl>
                                      </p:cBhvr>
                                    </p:animEffect>
                                  </p:childTnLst>
                                </p:cTn>
                              </p:par>
                            </p:childTnLst>
                          </p:cTn>
                        </p:par>
                        <p:par>
                          <p:cTn id="11" fill="hold">
                            <p:stCondLst>
                              <p:cond delay="750"/>
                            </p:stCondLst>
                            <p:childTnLst>
                              <p:par>
                                <p:cTn id="12" presetID="2" presetClass="entr" presetSubtype="1" decel="10000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1000" fill="hold"/>
                                        <p:tgtEl>
                                          <p:spTgt spid="8"/>
                                        </p:tgtEl>
                                        <p:attrNameLst>
                                          <p:attrName>ppt_x</p:attrName>
                                        </p:attrNameLst>
                                      </p:cBhvr>
                                      <p:tavLst>
                                        <p:tav tm="0">
                                          <p:val>
                                            <p:strVal val="#ppt_x"/>
                                          </p:val>
                                        </p:tav>
                                        <p:tav tm="100000">
                                          <p:val>
                                            <p:strVal val="#ppt_x"/>
                                          </p:val>
                                        </p:tav>
                                      </p:tavLst>
                                    </p:anim>
                                    <p:anim calcmode="lin" valueType="num">
                                      <p:cBhvr additive="base">
                                        <p:cTn id="15" dur="1000" fill="hold"/>
                                        <p:tgtEl>
                                          <p:spTgt spid="8"/>
                                        </p:tgtEl>
                                        <p:attrNameLst>
                                          <p:attrName>ppt_y</p:attrName>
                                        </p:attrNameLst>
                                      </p:cBhvr>
                                      <p:tavLst>
                                        <p:tav tm="0">
                                          <p:val>
                                            <p:strVal val="0-#ppt_h/2"/>
                                          </p:val>
                                        </p:tav>
                                        <p:tav tm="100000">
                                          <p:val>
                                            <p:strVal val="#ppt_y"/>
                                          </p:val>
                                        </p:tav>
                                      </p:tavLst>
                                    </p:anim>
                                  </p:childTnLst>
                                </p:cTn>
                              </p:par>
                              <p:par>
                                <p:cTn id="16" presetID="2" presetClass="entr" presetSubtype="1" decel="10000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additive="base">
                                        <p:cTn id="18" dur="1000" fill="hold"/>
                                        <p:tgtEl>
                                          <p:spTgt spid="13"/>
                                        </p:tgtEl>
                                        <p:attrNameLst>
                                          <p:attrName>ppt_x</p:attrName>
                                        </p:attrNameLst>
                                      </p:cBhvr>
                                      <p:tavLst>
                                        <p:tav tm="0">
                                          <p:val>
                                            <p:strVal val="#ppt_x"/>
                                          </p:val>
                                        </p:tav>
                                        <p:tav tm="100000">
                                          <p:val>
                                            <p:strVal val="#ppt_x"/>
                                          </p:val>
                                        </p:tav>
                                      </p:tavLst>
                                    </p:anim>
                                    <p:anim calcmode="lin" valueType="num">
                                      <p:cBhvr additive="base">
                                        <p:cTn id="19" dur="1000" fill="hold"/>
                                        <p:tgtEl>
                                          <p:spTgt spid="13"/>
                                        </p:tgtEl>
                                        <p:attrNameLst>
                                          <p:attrName>ppt_y</p:attrName>
                                        </p:attrNameLst>
                                      </p:cBhvr>
                                      <p:tavLst>
                                        <p:tav tm="0">
                                          <p:val>
                                            <p:strVal val="0-#ppt_h/2"/>
                                          </p:val>
                                        </p:tav>
                                        <p:tav tm="100000">
                                          <p:val>
                                            <p:strVal val="#ppt_y"/>
                                          </p:val>
                                        </p:tav>
                                      </p:tavLst>
                                    </p:anim>
                                  </p:childTnLst>
                                </p:cTn>
                              </p:par>
                              <p:par>
                                <p:cTn id="20" presetID="45" presetClass="entr" presetSubtype="0" fill="hold" grpId="2"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ppt_w</p:attrName>
                                        </p:attrNameLst>
                                      </p:cBhvr>
                                      <p:tavLst>
                                        <p:tav tm="0" fmla="#ppt_w*sin(2.5*pi*$)">
                                          <p:val>
                                            <p:fltVal val="0"/>
                                          </p:val>
                                        </p:tav>
                                        <p:tav tm="100000">
                                          <p:val>
                                            <p:fltVal val="1"/>
                                          </p:val>
                                        </p:tav>
                                      </p:tavLst>
                                    </p:anim>
                                    <p:anim calcmode="lin" valueType="num">
                                      <p:cBhvr>
                                        <p:cTn id="24" dur="1000" fill="hold"/>
                                        <p:tgtEl>
                                          <p:spTgt spid="8"/>
                                        </p:tgtEl>
                                        <p:attrNameLst>
                                          <p:attrName>ppt_h</p:attrName>
                                        </p:attrNameLst>
                                      </p:cBhvr>
                                      <p:tavLst>
                                        <p:tav tm="0">
                                          <p:val>
                                            <p:strVal val="#ppt_h"/>
                                          </p:val>
                                        </p:tav>
                                        <p:tav tm="100000">
                                          <p:val>
                                            <p:strVal val="#ppt_h"/>
                                          </p:val>
                                        </p:tav>
                                      </p:tavLst>
                                    </p:anim>
                                  </p:childTnLst>
                                </p:cTn>
                              </p:par>
                              <p:par>
                                <p:cTn id="25" presetID="45" presetClass="entr" presetSubtype="0" fill="hold" grpId="2"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ppt_w</p:attrName>
                                        </p:attrNameLst>
                                      </p:cBhvr>
                                      <p:tavLst>
                                        <p:tav tm="0" fmla="#ppt_w*sin(2.5*pi*$)">
                                          <p:val>
                                            <p:fltVal val="0"/>
                                          </p:val>
                                        </p:tav>
                                        <p:tav tm="100000">
                                          <p:val>
                                            <p:fltVal val="1"/>
                                          </p:val>
                                        </p:tav>
                                      </p:tavLst>
                                    </p:anim>
                                    <p:anim calcmode="lin" valueType="num">
                                      <p:cBhvr>
                                        <p:cTn id="29" dur="1000" fill="hold"/>
                                        <p:tgtEl>
                                          <p:spTgt spid="13"/>
                                        </p:tgtEl>
                                        <p:attrNameLst>
                                          <p:attrName>ppt_h</p:attrName>
                                        </p:attrNameLst>
                                      </p:cBhvr>
                                      <p:tavLst>
                                        <p:tav tm="0">
                                          <p:val>
                                            <p:strVal val="#ppt_h"/>
                                          </p:val>
                                        </p:tav>
                                        <p:tav tm="100000">
                                          <p:val>
                                            <p:strVal val="#ppt_h"/>
                                          </p:val>
                                        </p:tav>
                                      </p:tavLst>
                                    </p:anim>
                                  </p:childTnLst>
                                </p:cTn>
                              </p:par>
                            </p:childTnLst>
                          </p:cTn>
                        </p:par>
                        <p:par>
                          <p:cTn id="30" fill="hold">
                            <p:stCondLst>
                              <p:cond delay="1750"/>
                            </p:stCondLst>
                            <p:childTnLst>
                              <p:par>
                                <p:cTn id="31" presetID="2" presetClass="entr" presetSubtype="4" decel="100000" fill="hold" grpId="0" nodeType="afterEffect">
                                  <p:stCondLst>
                                    <p:cond delay="0"/>
                                  </p:stCondLst>
                                  <p:childTnLst>
                                    <p:set>
                                      <p:cBhvr>
                                        <p:cTn id="32" dur="1" fill="hold">
                                          <p:stCondLst>
                                            <p:cond delay="0"/>
                                          </p:stCondLst>
                                        </p:cTn>
                                        <p:tgtEl>
                                          <p:spTgt spid="16">
                                            <p:txEl>
                                              <p:pRg st="0" end="0"/>
                                            </p:txEl>
                                          </p:spTgt>
                                        </p:tgtEl>
                                        <p:attrNameLst>
                                          <p:attrName>style.visibility</p:attrName>
                                        </p:attrNameLst>
                                      </p:cBhvr>
                                      <p:to>
                                        <p:strVal val="visible"/>
                                      </p:to>
                                    </p:set>
                                    <p:anim calcmode="lin" valueType="num">
                                      <p:cBhvr additive="base">
                                        <p:cTn id="33" dur="500" fill="hold"/>
                                        <p:tgtEl>
                                          <p:spTgt spid="16">
                                            <p:txEl>
                                              <p:pRg st="0" end="0"/>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16">
                                            <p:txEl>
                                              <p:pRg st="0" end="0"/>
                                            </p:txEl>
                                          </p:spTgt>
                                        </p:tgtEl>
                                        <p:attrNameLst>
                                          <p:attrName>ppt_y</p:attrName>
                                        </p:attrNameLst>
                                      </p:cBhvr>
                                      <p:tavLst>
                                        <p:tav tm="0">
                                          <p:val>
                                            <p:strVal val="1+#ppt_h/2"/>
                                          </p:val>
                                        </p:tav>
                                        <p:tav tm="100000">
                                          <p:val>
                                            <p:strVal val="#ppt_y"/>
                                          </p:val>
                                        </p:tav>
                                      </p:tavLst>
                                    </p:anim>
                                  </p:childTnLst>
                                </p:cTn>
                              </p:par>
                              <p:par>
                                <p:cTn id="35" presetID="2" presetClass="entr" presetSubtype="4" decel="100000" fill="hold" grpId="0" nodeType="withEffect">
                                  <p:stCondLst>
                                    <p:cond delay="0"/>
                                  </p:stCondLst>
                                  <p:childTnLst>
                                    <p:set>
                                      <p:cBhvr>
                                        <p:cTn id="36" dur="1" fill="hold">
                                          <p:stCondLst>
                                            <p:cond delay="0"/>
                                          </p:stCondLst>
                                        </p:cTn>
                                        <p:tgtEl>
                                          <p:spTgt spid="19">
                                            <p:txEl>
                                              <p:pRg st="0" end="0"/>
                                            </p:txEl>
                                          </p:spTgt>
                                        </p:tgtEl>
                                        <p:attrNameLst>
                                          <p:attrName>style.visibility</p:attrName>
                                        </p:attrNameLst>
                                      </p:cBhvr>
                                      <p:to>
                                        <p:strVal val="visible"/>
                                      </p:to>
                                    </p:set>
                                    <p:anim calcmode="lin" valueType="num">
                                      <p:cBhvr additive="base">
                                        <p:cTn id="37" dur="500" fill="hold"/>
                                        <p:tgtEl>
                                          <p:spTgt spid="19">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19">
                                            <p:txEl>
                                              <p:pRg st="0" end="0"/>
                                            </p:txEl>
                                          </p:spTgt>
                                        </p:tgtEl>
                                        <p:attrNameLst>
                                          <p:attrName>ppt_y</p:attrName>
                                        </p:attrNameLst>
                                      </p:cBhvr>
                                      <p:tavLst>
                                        <p:tav tm="0">
                                          <p:val>
                                            <p:strVal val="1+#ppt_h/2"/>
                                          </p:val>
                                        </p:tav>
                                        <p:tav tm="100000">
                                          <p:val>
                                            <p:strVal val="#ppt_y"/>
                                          </p:val>
                                        </p:tav>
                                      </p:tavLst>
                                    </p:anim>
                                  </p:childTnLst>
                                </p:cTn>
                              </p:par>
                              <p:par>
                                <p:cTn id="39" presetID="2" presetClass="entr" presetSubtype="4" decel="100000"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additive="base">
                                        <p:cTn id="41" dur="500" fill="hold"/>
                                        <p:tgtEl>
                                          <p:spTgt spid="22"/>
                                        </p:tgtEl>
                                        <p:attrNameLst>
                                          <p:attrName>ppt_x</p:attrName>
                                        </p:attrNameLst>
                                      </p:cBhvr>
                                      <p:tavLst>
                                        <p:tav tm="0">
                                          <p:val>
                                            <p:strVal val="#ppt_x"/>
                                          </p:val>
                                        </p:tav>
                                        <p:tav tm="100000">
                                          <p:val>
                                            <p:strVal val="#ppt_x"/>
                                          </p:val>
                                        </p:tav>
                                      </p:tavLst>
                                    </p:anim>
                                    <p:anim calcmode="lin" valueType="num">
                                      <p:cBhvr additive="base">
                                        <p:cTn id="42" dur="500" fill="hold"/>
                                        <p:tgtEl>
                                          <p:spTgt spid="22"/>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 presetClass="entr" presetSubtype="1" decel="100000" fill="hold" grpId="0" nodeType="afterEffect">
                                  <p:stCondLst>
                                    <p:cond delay="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1000" fill="hold"/>
                                        <p:tgtEl>
                                          <p:spTgt spid="11"/>
                                        </p:tgtEl>
                                        <p:attrNameLst>
                                          <p:attrName>ppt_x</p:attrName>
                                        </p:attrNameLst>
                                      </p:cBhvr>
                                      <p:tavLst>
                                        <p:tav tm="0">
                                          <p:val>
                                            <p:strVal val="#ppt_x"/>
                                          </p:val>
                                        </p:tav>
                                        <p:tav tm="100000">
                                          <p:val>
                                            <p:strVal val="#ppt_x"/>
                                          </p:val>
                                        </p:tav>
                                      </p:tavLst>
                                    </p:anim>
                                    <p:anim calcmode="lin" valueType="num">
                                      <p:cBhvr additive="base">
                                        <p:cTn id="47" dur="1000" fill="hold"/>
                                        <p:tgtEl>
                                          <p:spTgt spid="11"/>
                                        </p:tgtEl>
                                        <p:attrNameLst>
                                          <p:attrName>ppt_y</p:attrName>
                                        </p:attrNameLst>
                                      </p:cBhvr>
                                      <p:tavLst>
                                        <p:tav tm="0">
                                          <p:val>
                                            <p:strVal val="0-#ppt_h/2"/>
                                          </p:val>
                                        </p:tav>
                                        <p:tav tm="100000">
                                          <p:val>
                                            <p:strVal val="#ppt_y"/>
                                          </p:val>
                                        </p:tav>
                                      </p:tavLst>
                                    </p:anim>
                                  </p:childTnLst>
                                </p:cTn>
                              </p:par>
                              <p:par>
                                <p:cTn id="48" presetID="2" presetClass="entr" presetSubtype="1" decel="10000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anim calcmode="lin" valueType="num">
                                      <p:cBhvr additive="base">
                                        <p:cTn id="50" dur="1000" fill="hold"/>
                                        <p:tgtEl>
                                          <p:spTgt spid="15"/>
                                        </p:tgtEl>
                                        <p:attrNameLst>
                                          <p:attrName>ppt_x</p:attrName>
                                        </p:attrNameLst>
                                      </p:cBhvr>
                                      <p:tavLst>
                                        <p:tav tm="0">
                                          <p:val>
                                            <p:strVal val="#ppt_x"/>
                                          </p:val>
                                        </p:tav>
                                        <p:tav tm="100000">
                                          <p:val>
                                            <p:strVal val="#ppt_x"/>
                                          </p:val>
                                        </p:tav>
                                      </p:tavLst>
                                    </p:anim>
                                    <p:anim calcmode="lin" valueType="num">
                                      <p:cBhvr additive="base">
                                        <p:cTn id="51" dur="1000" fill="hold"/>
                                        <p:tgtEl>
                                          <p:spTgt spid="15"/>
                                        </p:tgtEl>
                                        <p:attrNameLst>
                                          <p:attrName>ppt_y</p:attrName>
                                        </p:attrNameLst>
                                      </p:cBhvr>
                                      <p:tavLst>
                                        <p:tav tm="0">
                                          <p:val>
                                            <p:strVal val="0-#ppt_h/2"/>
                                          </p:val>
                                        </p:tav>
                                        <p:tav tm="100000">
                                          <p:val>
                                            <p:strVal val="#ppt_y"/>
                                          </p:val>
                                        </p:tav>
                                      </p:tavLst>
                                    </p:anim>
                                  </p:childTnLst>
                                </p:cTn>
                              </p:par>
                              <p:par>
                                <p:cTn id="52" presetID="45" presetClass="entr" presetSubtype="0" fill="hold" grpId="2" nodeType="withEffect">
                                  <p:stCondLst>
                                    <p:cond delay="0"/>
                                  </p:stCondLst>
                                  <p:childTnLst>
                                    <p:set>
                                      <p:cBhvr>
                                        <p:cTn id="53" dur="1" fill="hold">
                                          <p:stCondLst>
                                            <p:cond delay="0"/>
                                          </p:stCondLst>
                                        </p:cTn>
                                        <p:tgtEl>
                                          <p:spTgt spid="11"/>
                                        </p:tgtEl>
                                        <p:attrNameLst>
                                          <p:attrName>style.visibility</p:attrName>
                                        </p:attrNameLst>
                                      </p:cBhvr>
                                      <p:to>
                                        <p:strVal val="visible"/>
                                      </p:to>
                                    </p:set>
                                    <p:animEffect transition="in" filter="fade">
                                      <p:cBhvr>
                                        <p:cTn id="54" dur="1000"/>
                                        <p:tgtEl>
                                          <p:spTgt spid="11"/>
                                        </p:tgtEl>
                                      </p:cBhvr>
                                    </p:animEffect>
                                    <p:anim calcmode="lin" valueType="num">
                                      <p:cBhvr>
                                        <p:cTn id="55" dur="1000" fill="hold"/>
                                        <p:tgtEl>
                                          <p:spTgt spid="11"/>
                                        </p:tgtEl>
                                        <p:attrNameLst>
                                          <p:attrName>ppt_w</p:attrName>
                                        </p:attrNameLst>
                                      </p:cBhvr>
                                      <p:tavLst>
                                        <p:tav tm="0" fmla="#ppt_w*sin(2.5*pi*$)">
                                          <p:val>
                                            <p:fltVal val="0"/>
                                          </p:val>
                                        </p:tav>
                                        <p:tav tm="100000">
                                          <p:val>
                                            <p:fltVal val="1"/>
                                          </p:val>
                                        </p:tav>
                                      </p:tavLst>
                                    </p:anim>
                                    <p:anim calcmode="lin" valueType="num">
                                      <p:cBhvr>
                                        <p:cTn id="56" dur="1000" fill="hold"/>
                                        <p:tgtEl>
                                          <p:spTgt spid="11"/>
                                        </p:tgtEl>
                                        <p:attrNameLst>
                                          <p:attrName>ppt_h</p:attrName>
                                        </p:attrNameLst>
                                      </p:cBhvr>
                                      <p:tavLst>
                                        <p:tav tm="0">
                                          <p:val>
                                            <p:strVal val="#ppt_h"/>
                                          </p:val>
                                        </p:tav>
                                        <p:tav tm="100000">
                                          <p:val>
                                            <p:strVal val="#ppt_h"/>
                                          </p:val>
                                        </p:tav>
                                      </p:tavLst>
                                    </p:anim>
                                  </p:childTnLst>
                                </p:cTn>
                              </p:par>
                              <p:par>
                                <p:cTn id="57" presetID="45" presetClass="entr" presetSubtype="0" fill="hold" grpId="2"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fade">
                                      <p:cBhvr>
                                        <p:cTn id="59" dur="1000"/>
                                        <p:tgtEl>
                                          <p:spTgt spid="15"/>
                                        </p:tgtEl>
                                      </p:cBhvr>
                                    </p:animEffect>
                                    <p:anim calcmode="lin" valueType="num">
                                      <p:cBhvr>
                                        <p:cTn id="60" dur="1000" fill="hold"/>
                                        <p:tgtEl>
                                          <p:spTgt spid="15"/>
                                        </p:tgtEl>
                                        <p:attrNameLst>
                                          <p:attrName>ppt_w</p:attrName>
                                        </p:attrNameLst>
                                      </p:cBhvr>
                                      <p:tavLst>
                                        <p:tav tm="0" fmla="#ppt_w*sin(2.5*pi*$)">
                                          <p:val>
                                            <p:fltVal val="0"/>
                                          </p:val>
                                        </p:tav>
                                        <p:tav tm="100000">
                                          <p:val>
                                            <p:fltVal val="1"/>
                                          </p:val>
                                        </p:tav>
                                      </p:tavLst>
                                    </p:anim>
                                    <p:anim calcmode="lin" valueType="num">
                                      <p:cBhvr>
                                        <p:cTn id="61" dur="1000" fill="hold"/>
                                        <p:tgtEl>
                                          <p:spTgt spid="15"/>
                                        </p:tgtEl>
                                        <p:attrNameLst>
                                          <p:attrName>ppt_h</p:attrName>
                                        </p:attrNameLst>
                                      </p:cBhvr>
                                      <p:tavLst>
                                        <p:tav tm="0">
                                          <p:val>
                                            <p:strVal val="#ppt_h"/>
                                          </p:val>
                                        </p:tav>
                                        <p:tav tm="100000">
                                          <p:val>
                                            <p:strVal val="#ppt_h"/>
                                          </p:val>
                                        </p:tav>
                                      </p:tavLst>
                                    </p:anim>
                                  </p:childTnLst>
                                </p:cTn>
                              </p:par>
                            </p:childTnLst>
                          </p:cTn>
                        </p:par>
                        <p:par>
                          <p:cTn id="62" fill="hold">
                            <p:stCondLst>
                              <p:cond delay="3250"/>
                            </p:stCondLst>
                            <p:childTnLst>
                              <p:par>
                                <p:cTn id="63" presetID="2" presetClass="entr" presetSubtype="4" decel="100000" fill="hold" grpId="0" nodeType="afterEffect">
                                  <p:stCondLst>
                                    <p:cond delay="0"/>
                                  </p:stCondLst>
                                  <p:childTnLst>
                                    <p:set>
                                      <p:cBhvr>
                                        <p:cTn id="64" dur="1" fill="hold">
                                          <p:stCondLst>
                                            <p:cond delay="0"/>
                                          </p:stCondLst>
                                        </p:cTn>
                                        <p:tgtEl>
                                          <p:spTgt spid="17">
                                            <p:txEl>
                                              <p:pRg st="0" end="0"/>
                                            </p:txEl>
                                          </p:spTgt>
                                        </p:tgtEl>
                                        <p:attrNameLst>
                                          <p:attrName>style.visibility</p:attrName>
                                        </p:attrNameLst>
                                      </p:cBhvr>
                                      <p:to>
                                        <p:strVal val="visible"/>
                                      </p:to>
                                    </p:set>
                                    <p:anim calcmode="lin" valueType="num">
                                      <p:cBhvr additive="base">
                                        <p:cTn id="65" dur="500" fill="hold"/>
                                        <p:tgtEl>
                                          <p:spTgt spid="17">
                                            <p:txEl>
                                              <p:pRg st="0" end="0"/>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17">
                                            <p:txEl>
                                              <p:pRg st="0" end="0"/>
                                            </p:txEl>
                                          </p:spTgt>
                                        </p:tgtEl>
                                        <p:attrNameLst>
                                          <p:attrName>ppt_y</p:attrName>
                                        </p:attrNameLst>
                                      </p:cBhvr>
                                      <p:tavLst>
                                        <p:tav tm="0">
                                          <p:val>
                                            <p:strVal val="1+#ppt_h/2"/>
                                          </p:val>
                                        </p:tav>
                                        <p:tav tm="100000">
                                          <p:val>
                                            <p:strVal val="#ppt_y"/>
                                          </p:val>
                                        </p:tav>
                                      </p:tavLst>
                                    </p:anim>
                                  </p:childTnLst>
                                </p:cTn>
                              </p:par>
                              <p:par>
                                <p:cTn id="67" presetID="2" presetClass="entr" presetSubtype="4" decel="100000" fill="hold" grpId="0" nodeType="withEffect">
                                  <p:stCondLst>
                                    <p:cond delay="0"/>
                                  </p:stCondLst>
                                  <p:childTnLst>
                                    <p:set>
                                      <p:cBhvr>
                                        <p:cTn id="68" dur="1" fill="hold">
                                          <p:stCondLst>
                                            <p:cond delay="0"/>
                                          </p:stCondLst>
                                        </p:cTn>
                                        <p:tgtEl>
                                          <p:spTgt spid="20">
                                            <p:txEl>
                                              <p:pRg st="0" end="0"/>
                                            </p:txEl>
                                          </p:spTgt>
                                        </p:tgtEl>
                                        <p:attrNameLst>
                                          <p:attrName>style.visibility</p:attrName>
                                        </p:attrNameLst>
                                      </p:cBhvr>
                                      <p:to>
                                        <p:strVal val="visible"/>
                                      </p:to>
                                    </p:set>
                                    <p:anim calcmode="lin" valueType="num">
                                      <p:cBhvr additive="base">
                                        <p:cTn id="69" dur="500" fill="hold"/>
                                        <p:tgtEl>
                                          <p:spTgt spid="20">
                                            <p:txEl>
                                              <p:pRg st="0" end="0"/>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20">
                                            <p:txEl>
                                              <p:pRg st="0" end="0"/>
                                            </p:txEl>
                                          </p:spTgt>
                                        </p:tgtEl>
                                        <p:attrNameLst>
                                          <p:attrName>ppt_y</p:attrName>
                                        </p:attrNameLst>
                                      </p:cBhvr>
                                      <p:tavLst>
                                        <p:tav tm="0">
                                          <p:val>
                                            <p:strVal val="1+#ppt_h/2"/>
                                          </p:val>
                                        </p:tav>
                                        <p:tav tm="100000">
                                          <p:val>
                                            <p:strVal val="#ppt_y"/>
                                          </p:val>
                                        </p:tav>
                                      </p:tavLst>
                                    </p:anim>
                                  </p:childTnLst>
                                </p:cTn>
                              </p:par>
                              <p:par>
                                <p:cTn id="71" presetID="2" presetClass="entr" presetSubtype="4" decel="100000" fill="hold" grpId="0" nodeType="withEffect">
                                  <p:stCondLst>
                                    <p:cond delay="0"/>
                                  </p:stCondLst>
                                  <p:childTnLst>
                                    <p:set>
                                      <p:cBhvr>
                                        <p:cTn id="72" dur="1" fill="hold">
                                          <p:stCondLst>
                                            <p:cond delay="0"/>
                                          </p:stCondLst>
                                        </p:cTn>
                                        <p:tgtEl>
                                          <p:spTgt spid="23"/>
                                        </p:tgtEl>
                                        <p:attrNameLst>
                                          <p:attrName>style.visibility</p:attrName>
                                        </p:attrNameLst>
                                      </p:cBhvr>
                                      <p:to>
                                        <p:strVal val="visible"/>
                                      </p:to>
                                    </p:set>
                                    <p:anim calcmode="lin" valueType="num">
                                      <p:cBhvr additive="base">
                                        <p:cTn id="73" dur="500" fill="hold"/>
                                        <p:tgtEl>
                                          <p:spTgt spid="23"/>
                                        </p:tgtEl>
                                        <p:attrNameLst>
                                          <p:attrName>ppt_x</p:attrName>
                                        </p:attrNameLst>
                                      </p:cBhvr>
                                      <p:tavLst>
                                        <p:tav tm="0">
                                          <p:val>
                                            <p:strVal val="#ppt_x"/>
                                          </p:val>
                                        </p:tav>
                                        <p:tav tm="100000">
                                          <p:val>
                                            <p:strVal val="#ppt_x"/>
                                          </p:val>
                                        </p:tav>
                                      </p:tavLst>
                                    </p:anim>
                                    <p:anim calcmode="lin" valueType="num">
                                      <p:cBhvr additive="base">
                                        <p:cTn id="74" dur="500" fill="hold"/>
                                        <p:tgtEl>
                                          <p:spTgt spid="23"/>
                                        </p:tgtEl>
                                        <p:attrNameLst>
                                          <p:attrName>ppt_y</p:attrName>
                                        </p:attrNameLst>
                                      </p:cBhvr>
                                      <p:tavLst>
                                        <p:tav tm="0">
                                          <p:val>
                                            <p:strVal val="1+#ppt_h/2"/>
                                          </p:val>
                                        </p:tav>
                                        <p:tav tm="100000">
                                          <p:val>
                                            <p:strVal val="#ppt_y"/>
                                          </p:val>
                                        </p:tav>
                                      </p:tavLst>
                                    </p:anim>
                                  </p:childTnLst>
                                </p:cTn>
                              </p:par>
                            </p:childTnLst>
                          </p:cTn>
                        </p:par>
                        <p:par>
                          <p:cTn id="75" fill="hold">
                            <p:stCondLst>
                              <p:cond delay="3750"/>
                            </p:stCondLst>
                            <p:childTnLst>
                              <p:par>
                                <p:cTn id="76" presetID="2" presetClass="entr" presetSubtype="1" decel="100000"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par>
                                <p:cTn id="80" presetID="2" presetClass="entr" presetSubtype="1" decel="100000" fill="hold" grpId="0" nodeType="withEffect">
                                  <p:stCondLst>
                                    <p:cond delay="0"/>
                                  </p:stCondLst>
                                  <p:childTnLst>
                                    <p:set>
                                      <p:cBhvr>
                                        <p:cTn id="81" dur="1" fill="hold">
                                          <p:stCondLst>
                                            <p:cond delay="0"/>
                                          </p:stCondLst>
                                        </p:cTn>
                                        <p:tgtEl>
                                          <p:spTgt spid="14"/>
                                        </p:tgtEl>
                                        <p:attrNameLst>
                                          <p:attrName>style.visibility</p:attrName>
                                        </p:attrNameLst>
                                      </p:cBhvr>
                                      <p:to>
                                        <p:strVal val="visible"/>
                                      </p:to>
                                    </p:set>
                                    <p:anim calcmode="lin" valueType="num">
                                      <p:cBhvr additive="base">
                                        <p:cTn id="82" dur="1000" fill="hold"/>
                                        <p:tgtEl>
                                          <p:spTgt spid="14"/>
                                        </p:tgtEl>
                                        <p:attrNameLst>
                                          <p:attrName>ppt_x</p:attrName>
                                        </p:attrNameLst>
                                      </p:cBhvr>
                                      <p:tavLst>
                                        <p:tav tm="0">
                                          <p:val>
                                            <p:strVal val="#ppt_x"/>
                                          </p:val>
                                        </p:tav>
                                        <p:tav tm="100000">
                                          <p:val>
                                            <p:strVal val="#ppt_x"/>
                                          </p:val>
                                        </p:tav>
                                      </p:tavLst>
                                    </p:anim>
                                    <p:anim calcmode="lin" valueType="num">
                                      <p:cBhvr additive="base">
                                        <p:cTn id="83" dur="1000" fill="hold"/>
                                        <p:tgtEl>
                                          <p:spTgt spid="14"/>
                                        </p:tgtEl>
                                        <p:attrNameLst>
                                          <p:attrName>ppt_y</p:attrName>
                                        </p:attrNameLst>
                                      </p:cBhvr>
                                      <p:tavLst>
                                        <p:tav tm="0">
                                          <p:val>
                                            <p:strVal val="0-#ppt_h/2"/>
                                          </p:val>
                                        </p:tav>
                                        <p:tav tm="100000">
                                          <p:val>
                                            <p:strVal val="#ppt_y"/>
                                          </p:val>
                                        </p:tav>
                                      </p:tavLst>
                                    </p:anim>
                                  </p:childTnLst>
                                </p:cTn>
                              </p:par>
                              <p:par>
                                <p:cTn id="84" presetID="45" presetClass="entr" presetSubtype="0" fill="hold" grpId="2" nodeType="withEffect">
                                  <p:stCondLst>
                                    <p:cond delay="0"/>
                                  </p:stCondLst>
                                  <p:childTnLst>
                                    <p:set>
                                      <p:cBhvr>
                                        <p:cTn id="85" dur="1" fill="hold">
                                          <p:stCondLst>
                                            <p:cond delay="0"/>
                                          </p:stCondLst>
                                        </p:cTn>
                                        <p:tgtEl>
                                          <p:spTgt spid="12"/>
                                        </p:tgtEl>
                                        <p:attrNameLst>
                                          <p:attrName>style.visibility</p:attrName>
                                        </p:attrNameLst>
                                      </p:cBhvr>
                                      <p:to>
                                        <p:strVal val="visible"/>
                                      </p:to>
                                    </p:set>
                                    <p:animEffect transition="in" filter="fade">
                                      <p:cBhvr>
                                        <p:cTn id="86" dur="1000"/>
                                        <p:tgtEl>
                                          <p:spTgt spid="12"/>
                                        </p:tgtEl>
                                      </p:cBhvr>
                                    </p:animEffect>
                                    <p:anim calcmode="lin" valueType="num">
                                      <p:cBhvr>
                                        <p:cTn id="87" dur="1000" fill="hold"/>
                                        <p:tgtEl>
                                          <p:spTgt spid="12"/>
                                        </p:tgtEl>
                                        <p:attrNameLst>
                                          <p:attrName>ppt_w</p:attrName>
                                        </p:attrNameLst>
                                      </p:cBhvr>
                                      <p:tavLst>
                                        <p:tav tm="0" fmla="#ppt_w*sin(2.5*pi*$)">
                                          <p:val>
                                            <p:fltVal val="0"/>
                                          </p:val>
                                        </p:tav>
                                        <p:tav tm="100000">
                                          <p:val>
                                            <p:fltVal val="1"/>
                                          </p:val>
                                        </p:tav>
                                      </p:tavLst>
                                    </p:anim>
                                    <p:anim calcmode="lin" valueType="num">
                                      <p:cBhvr>
                                        <p:cTn id="88" dur="1000" fill="hold"/>
                                        <p:tgtEl>
                                          <p:spTgt spid="12"/>
                                        </p:tgtEl>
                                        <p:attrNameLst>
                                          <p:attrName>ppt_h</p:attrName>
                                        </p:attrNameLst>
                                      </p:cBhvr>
                                      <p:tavLst>
                                        <p:tav tm="0">
                                          <p:val>
                                            <p:strVal val="#ppt_h"/>
                                          </p:val>
                                        </p:tav>
                                        <p:tav tm="100000">
                                          <p:val>
                                            <p:strVal val="#ppt_h"/>
                                          </p:val>
                                        </p:tav>
                                      </p:tavLst>
                                    </p:anim>
                                  </p:childTnLst>
                                </p:cTn>
                              </p:par>
                              <p:par>
                                <p:cTn id="89" presetID="45" presetClass="entr" presetSubtype="0" fill="hold" grpId="2"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1000"/>
                                        <p:tgtEl>
                                          <p:spTgt spid="14"/>
                                        </p:tgtEl>
                                      </p:cBhvr>
                                    </p:animEffect>
                                    <p:anim calcmode="lin" valueType="num">
                                      <p:cBhvr>
                                        <p:cTn id="92" dur="1000" fill="hold"/>
                                        <p:tgtEl>
                                          <p:spTgt spid="14"/>
                                        </p:tgtEl>
                                        <p:attrNameLst>
                                          <p:attrName>ppt_w</p:attrName>
                                        </p:attrNameLst>
                                      </p:cBhvr>
                                      <p:tavLst>
                                        <p:tav tm="0" fmla="#ppt_w*sin(2.5*pi*$)">
                                          <p:val>
                                            <p:fltVal val="0"/>
                                          </p:val>
                                        </p:tav>
                                        <p:tav tm="100000">
                                          <p:val>
                                            <p:fltVal val="1"/>
                                          </p:val>
                                        </p:tav>
                                      </p:tavLst>
                                    </p:anim>
                                    <p:anim calcmode="lin" valueType="num">
                                      <p:cBhvr>
                                        <p:cTn id="93" dur="1000" fill="hold"/>
                                        <p:tgtEl>
                                          <p:spTgt spid="14"/>
                                        </p:tgtEl>
                                        <p:attrNameLst>
                                          <p:attrName>ppt_h</p:attrName>
                                        </p:attrNameLst>
                                      </p:cBhvr>
                                      <p:tavLst>
                                        <p:tav tm="0">
                                          <p:val>
                                            <p:strVal val="#ppt_h"/>
                                          </p:val>
                                        </p:tav>
                                        <p:tav tm="100000">
                                          <p:val>
                                            <p:strVal val="#ppt_h"/>
                                          </p:val>
                                        </p:tav>
                                      </p:tavLst>
                                    </p:anim>
                                  </p:childTnLst>
                                </p:cTn>
                              </p:par>
                            </p:childTnLst>
                          </p:cTn>
                        </p:par>
                        <p:par>
                          <p:cTn id="94" fill="hold">
                            <p:stCondLst>
                              <p:cond delay="4750"/>
                            </p:stCondLst>
                            <p:childTnLst>
                              <p:par>
                                <p:cTn id="95" presetID="2" presetClass="entr" presetSubtype="4" decel="100000" fill="hold" grpId="0" nodeType="afterEffect">
                                  <p:stCondLst>
                                    <p:cond delay="0"/>
                                  </p:stCondLst>
                                  <p:childTnLst>
                                    <p:set>
                                      <p:cBhvr>
                                        <p:cTn id="96" dur="1" fill="hold">
                                          <p:stCondLst>
                                            <p:cond delay="0"/>
                                          </p:stCondLst>
                                        </p:cTn>
                                        <p:tgtEl>
                                          <p:spTgt spid="18">
                                            <p:txEl>
                                              <p:pRg st="0" end="0"/>
                                            </p:txEl>
                                          </p:spTgt>
                                        </p:tgtEl>
                                        <p:attrNameLst>
                                          <p:attrName>style.visibility</p:attrName>
                                        </p:attrNameLst>
                                      </p:cBhvr>
                                      <p:to>
                                        <p:strVal val="visible"/>
                                      </p:to>
                                    </p:set>
                                    <p:anim calcmode="lin" valueType="num">
                                      <p:cBhvr additive="base">
                                        <p:cTn id="97" dur="500" fill="hold"/>
                                        <p:tgtEl>
                                          <p:spTgt spid="18">
                                            <p:txEl>
                                              <p:pRg st="0" end="0"/>
                                            </p:txEl>
                                          </p:spTgt>
                                        </p:tgtEl>
                                        <p:attrNameLst>
                                          <p:attrName>ppt_x</p:attrName>
                                        </p:attrNameLst>
                                      </p:cBhvr>
                                      <p:tavLst>
                                        <p:tav tm="0">
                                          <p:val>
                                            <p:strVal val="#ppt_x"/>
                                          </p:val>
                                        </p:tav>
                                        <p:tav tm="100000">
                                          <p:val>
                                            <p:strVal val="#ppt_x"/>
                                          </p:val>
                                        </p:tav>
                                      </p:tavLst>
                                    </p:anim>
                                    <p:anim calcmode="lin" valueType="num">
                                      <p:cBhvr additive="base">
                                        <p:cTn id="98" dur="500" fill="hold"/>
                                        <p:tgtEl>
                                          <p:spTgt spid="18">
                                            <p:txEl>
                                              <p:pRg st="0" end="0"/>
                                            </p:txEl>
                                          </p:spTgt>
                                        </p:tgtEl>
                                        <p:attrNameLst>
                                          <p:attrName>ppt_y</p:attrName>
                                        </p:attrNameLst>
                                      </p:cBhvr>
                                      <p:tavLst>
                                        <p:tav tm="0">
                                          <p:val>
                                            <p:strVal val="1+#ppt_h/2"/>
                                          </p:val>
                                        </p:tav>
                                        <p:tav tm="100000">
                                          <p:val>
                                            <p:strVal val="#ppt_y"/>
                                          </p:val>
                                        </p:tav>
                                      </p:tavLst>
                                    </p:anim>
                                  </p:childTnLst>
                                </p:cTn>
                              </p:par>
                              <p:par>
                                <p:cTn id="99" presetID="2" presetClass="entr" presetSubtype="4" decel="100000" fill="hold" grpId="0" nodeType="withEffect">
                                  <p:stCondLst>
                                    <p:cond delay="0"/>
                                  </p:stCondLst>
                                  <p:childTnLst>
                                    <p:set>
                                      <p:cBhvr>
                                        <p:cTn id="100" dur="1" fill="hold">
                                          <p:stCondLst>
                                            <p:cond delay="0"/>
                                          </p:stCondLst>
                                        </p:cTn>
                                        <p:tgtEl>
                                          <p:spTgt spid="21">
                                            <p:txEl>
                                              <p:pRg st="0" end="0"/>
                                            </p:txEl>
                                          </p:spTgt>
                                        </p:tgtEl>
                                        <p:attrNameLst>
                                          <p:attrName>style.visibility</p:attrName>
                                        </p:attrNameLst>
                                      </p:cBhvr>
                                      <p:to>
                                        <p:strVal val="visible"/>
                                      </p:to>
                                    </p:set>
                                    <p:anim calcmode="lin" valueType="num">
                                      <p:cBhvr additive="base">
                                        <p:cTn id="101" dur="500" fill="hold"/>
                                        <p:tgtEl>
                                          <p:spTgt spid="21">
                                            <p:txEl>
                                              <p:pRg st="0" end="0"/>
                                            </p:txEl>
                                          </p:spTgt>
                                        </p:tgtEl>
                                        <p:attrNameLst>
                                          <p:attrName>ppt_x</p:attrName>
                                        </p:attrNameLst>
                                      </p:cBhvr>
                                      <p:tavLst>
                                        <p:tav tm="0">
                                          <p:val>
                                            <p:strVal val="#ppt_x"/>
                                          </p:val>
                                        </p:tav>
                                        <p:tav tm="100000">
                                          <p:val>
                                            <p:strVal val="#ppt_x"/>
                                          </p:val>
                                        </p:tav>
                                      </p:tavLst>
                                    </p:anim>
                                    <p:anim calcmode="lin" valueType="num">
                                      <p:cBhvr additive="base">
                                        <p:cTn id="102" dur="500" fill="hold"/>
                                        <p:tgtEl>
                                          <p:spTgt spid="21">
                                            <p:txEl>
                                              <p:pRg st="0" end="0"/>
                                            </p:txEl>
                                          </p:spTgt>
                                        </p:tgtEl>
                                        <p:attrNameLst>
                                          <p:attrName>ppt_y</p:attrName>
                                        </p:attrNameLst>
                                      </p:cBhvr>
                                      <p:tavLst>
                                        <p:tav tm="0">
                                          <p:val>
                                            <p:strVal val="1+#ppt_h/2"/>
                                          </p:val>
                                        </p:tav>
                                        <p:tav tm="100000">
                                          <p:val>
                                            <p:strVal val="#ppt_y"/>
                                          </p:val>
                                        </p:tav>
                                      </p:tavLst>
                                    </p:anim>
                                  </p:childTnLst>
                                </p:cTn>
                              </p:par>
                              <p:par>
                                <p:cTn id="103" presetID="2" presetClass="entr" presetSubtype="4" decel="100000"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fill="hold"/>
                                        <p:tgtEl>
                                          <p:spTgt spid="24"/>
                                        </p:tgtEl>
                                        <p:attrNameLst>
                                          <p:attrName>ppt_x</p:attrName>
                                        </p:attrNameLst>
                                      </p:cBhvr>
                                      <p:tavLst>
                                        <p:tav tm="0">
                                          <p:val>
                                            <p:strVal val="#ppt_x"/>
                                          </p:val>
                                        </p:tav>
                                        <p:tav tm="100000">
                                          <p:val>
                                            <p:strVal val="#ppt_x"/>
                                          </p:val>
                                        </p:tav>
                                      </p:tavLst>
                                    </p:anim>
                                    <p:anim calcmode="lin" valueType="num">
                                      <p:cBhvr additive="base">
                                        <p:cTn id="10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tmplLst>
          <p:tmpl>
            <p:tnLst>
              <p:par>
                <p:cTn presetID="2" presetClass="entr" presetSubtype="1" decel="100000" fill="hold" nodeType="afterEffect">
                  <p:stCondLst>
                    <p:cond delay="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1000" fill="hold"/>
                        <p:tgtEl>
                          <p:spTgt spid="8"/>
                        </p:tgtEl>
                        <p:attrNameLst>
                          <p:attrName>ppt_x</p:attrName>
                        </p:attrNameLst>
                      </p:cBhvr>
                      <p:tavLst>
                        <p:tav tm="0">
                          <p:val>
                            <p:strVal val="#ppt_x"/>
                          </p:val>
                        </p:tav>
                        <p:tav tm="100000">
                          <p:val>
                            <p:strVal val="#ppt_x"/>
                          </p:val>
                        </p:tav>
                      </p:tavLst>
                    </p:anim>
                    <p:anim calcmode="lin" valueType="num">
                      <p:cBhvr additive="base">
                        <p:cTn dur="1000" fill="hold"/>
                        <p:tgtEl>
                          <p:spTgt spid="8"/>
                        </p:tgtEl>
                        <p:attrNameLst>
                          <p:attrName>ppt_y</p:attrName>
                        </p:attrNameLst>
                      </p:cBhvr>
                      <p:tavLst>
                        <p:tav tm="0">
                          <p:val>
                            <p:strVal val="0-#ppt_h/2"/>
                          </p:val>
                        </p:tav>
                        <p:tav tm="100000">
                          <p:val>
                            <p:strVal val="#ppt_y"/>
                          </p:val>
                        </p:tav>
                      </p:tavLst>
                    </p:anim>
                  </p:childTnLst>
                </p:cTn>
              </p:par>
            </p:tnLst>
          </p:tmpl>
        </p:tmplLst>
      </p:bldP>
      <p:bldP spid="8" grpId="2" animBg="1">
        <p:tmplLst>
          <p:tmpl>
            <p:tnLst>
              <p:par>
                <p:cTn presetID="45" presetClass="entr" presetSubtype="0" fill="hold" nodeType="withEffect">
                  <p:stCondLst>
                    <p:cond delay="0"/>
                  </p:stCondLst>
                  <p:childTnLst>
                    <p:set>
                      <p:cBhvr>
                        <p:cTn dur="1" fill="hold">
                          <p:stCondLst>
                            <p:cond delay="0"/>
                          </p:stCondLst>
                        </p:cTn>
                        <p:tgtEl>
                          <p:spTgt spid="8"/>
                        </p:tgtEl>
                        <p:attrNameLst>
                          <p:attrName>style.visibility</p:attrName>
                        </p:attrNameLst>
                      </p:cBhvr>
                      <p:to>
                        <p:strVal val="visible"/>
                      </p:to>
                    </p:set>
                    <p:animEffect transition="in" filter="fade">
                      <p:cBhvr>
                        <p:cTn dur="1000"/>
                        <p:tgtEl>
                          <p:spTgt spid="8"/>
                        </p:tgtEl>
                      </p:cBhvr>
                    </p:animEffect>
                    <p:anim calcmode="lin" valueType="num">
                      <p:cBhvr>
                        <p:cTn dur="1000" fill="hold"/>
                        <p:tgtEl>
                          <p:spTgt spid="8"/>
                        </p:tgtEl>
                        <p:attrNameLst>
                          <p:attrName>ppt_w</p:attrName>
                        </p:attrNameLst>
                      </p:cBhvr>
                      <p:tavLst>
                        <p:tav tm="0" fmla="#ppt_w*sin(2.5*pi*$)">
                          <p:val>
                            <p:fltVal val="0"/>
                          </p:val>
                        </p:tav>
                        <p:tav tm="100000">
                          <p:val>
                            <p:fltVal val="1"/>
                          </p:val>
                        </p:tav>
                      </p:tavLst>
                    </p:anim>
                    <p:anim calcmode="lin" valueType="num">
                      <p:cBhvr>
                        <p:cTn dur="1000" fill="hold"/>
                        <p:tgtEl>
                          <p:spTgt spid="8"/>
                        </p:tgtEl>
                        <p:attrNameLst>
                          <p:attrName>ppt_h</p:attrName>
                        </p:attrNameLst>
                      </p:cBhvr>
                      <p:tavLst>
                        <p:tav tm="0">
                          <p:val>
                            <p:strVal val="#ppt_h"/>
                          </p:val>
                        </p:tav>
                        <p:tav tm="100000">
                          <p:val>
                            <p:strVal val="#ppt_h"/>
                          </p:val>
                        </p:tav>
                      </p:tavLst>
                    </p:anim>
                  </p:childTnLst>
                </p:cTn>
              </p:par>
            </p:tnLst>
          </p:tmpl>
        </p:tmplLst>
      </p:bldP>
      <p:bldP spid="11" grpId="0" animBg="1">
        <p:tmplLst>
          <p:tmpl>
            <p:tnLst>
              <p:par>
                <p:cTn presetID="2" presetClass="entr" presetSubtype="1" decel="10000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1000" fill="hold"/>
                        <p:tgtEl>
                          <p:spTgt spid="11"/>
                        </p:tgtEl>
                        <p:attrNameLst>
                          <p:attrName>ppt_x</p:attrName>
                        </p:attrNameLst>
                      </p:cBhvr>
                      <p:tavLst>
                        <p:tav tm="0">
                          <p:val>
                            <p:strVal val="#ppt_x"/>
                          </p:val>
                        </p:tav>
                        <p:tav tm="100000">
                          <p:val>
                            <p:strVal val="#ppt_x"/>
                          </p:val>
                        </p:tav>
                      </p:tavLst>
                    </p:anim>
                    <p:anim calcmode="lin" valueType="num">
                      <p:cBhvr additive="base">
                        <p:cTn dur="1000" fill="hold"/>
                        <p:tgtEl>
                          <p:spTgt spid="11"/>
                        </p:tgtEl>
                        <p:attrNameLst>
                          <p:attrName>ppt_y</p:attrName>
                        </p:attrNameLst>
                      </p:cBhvr>
                      <p:tavLst>
                        <p:tav tm="0">
                          <p:val>
                            <p:strVal val="0-#ppt_h/2"/>
                          </p:val>
                        </p:tav>
                        <p:tav tm="100000">
                          <p:val>
                            <p:strVal val="#ppt_y"/>
                          </p:val>
                        </p:tav>
                      </p:tavLst>
                    </p:anim>
                  </p:childTnLst>
                </p:cTn>
              </p:par>
            </p:tnLst>
          </p:tmpl>
        </p:tmplLst>
      </p:bldP>
      <p:bldP spid="11" grpId="2" animBg="1">
        <p:tmplLst>
          <p:tmpl>
            <p:tnLst>
              <p:par>
                <p:cTn presetID="45" presetClass="entr" presetSubtype="0" fill="hold" nodeType="with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1000"/>
                        <p:tgtEl>
                          <p:spTgt spid="11"/>
                        </p:tgtEl>
                      </p:cBhvr>
                    </p:animEffect>
                    <p:anim calcmode="lin" valueType="num">
                      <p:cBhvr>
                        <p:cTn dur="1000" fill="hold"/>
                        <p:tgtEl>
                          <p:spTgt spid="11"/>
                        </p:tgtEl>
                        <p:attrNameLst>
                          <p:attrName>ppt_w</p:attrName>
                        </p:attrNameLst>
                      </p:cBhvr>
                      <p:tavLst>
                        <p:tav tm="0" fmla="#ppt_w*sin(2.5*pi*$)">
                          <p:val>
                            <p:fltVal val="0"/>
                          </p:val>
                        </p:tav>
                        <p:tav tm="100000">
                          <p:val>
                            <p:fltVal val="1"/>
                          </p:val>
                        </p:tav>
                      </p:tavLst>
                    </p:anim>
                    <p:anim calcmode="lin" valueType="num">
                      <p:cBhvr>
                        <p:cTn dur="1000" fill="hold"/>
                        <p:tgtEl>
                          <p:spTgt spid="11"/>
                        </p:tgtEl>
                        <p:attrNameLst>
                          <p:attrName>ppt_h</p:attrName>
                        </p:attrNameLst>
                      </p:cBhvr>
                      <p:tavLst>
                        <p:tav tm="0">
                          <p:val>
                            <p:strVal val="#ppt_h"/>
                          </p:val>
                        </p:tav>
                        <p:tav tm="100000">
                          <p:val>
                            <p:strVal val="#ppt_h"/>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1000" fill="hold"/>
                        <p:tgtEl>
                          <p:spTgt spid="12"/>
                        </p:tgtEl>
                        <p:attrNameLst>
                          <p:attrName>ppt_x</p:attrName>
                        </p:attrNameLst>
                      </p:cBhvr>
                      <p:tavLst>
                        <p:tav tm="0">
                          <p:val>
                            <p:strVal val="#ppt_x"/>
                          </p:val>
                        </p:tav>
                        <p:tav tm="100000">
                          <p:val>
                            <p:strVal val="#ppt_x"/>
                          </p:val>
                        </p:tav>
                      </p:tavLst>
                    </p:anim>
                    <p:anim calcmode="lin" valueType="num">
                      <p:cBhvr additive="base">
                        <p:cTn dur="1000" fill="hold"/>
                        <p:tgtEl>
                          <p:spTgt spid="12"/>
                        </p:tgtEl>
                        <p:attrNameLst>
                          <p:attrName>ppt_y</p:attrName>
                        </p:attrNameLst>
                      </p:cBhvr>
                      <p:tavLst>
                        <p:tav tm="0">
                          <p:val>
                            <p:strVal val="0-#ppt_h/2"/>
                          </p:val>
                        </p:tav>
                        <p:tav tm="100000">
                          <p:val>
                            <p:strVal val="#ppt_y"/>
                          </p:val>
                        </p:tav>
                      </p:tavLst>
                    </p:anim>
                  </p:childTnLst>
                </p:cTn>
              </p:par>
            </p:tnLst>
          </p:tmpl>
        </p:tmplLst>
      </p:bldP>
      <p:bldP spid="12" grpId="2" animBg="1">
        <p:tmplLst>
          <p:tmpl>
            <p:tnLst>
              <p:par>
                <p:cTn presetID="45"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1000"/>
                        <p:tgtEl>
                          <p:spTgt spid="12"/>
                        </p:tgtEl>
                      </p:cBhvr>
                    </p:animEffect>
                    <p:anim calcmode="lin" valueType="num">
                      <p:cBhvr>
                        <p:cTn dur="1000" fill="hold"/>
                        <p:tgtEl>
                          <p:spTgt spid="12"/>
                        </p:tgtEl>
                        <p:attrNameLst>
                          <p:attrName>ppt_w</p:attrName>
                        </p:attrNameLst>
                      </p:cBhvr>
                      <p:tavLst>
                        <p:tav tm="0" fmla="#ppt_w*sin(2.5*pi*$)">
                          <p:val>
                            <p:fltVal val="0"/>
                          </p:val>
                        </p:tav>
                        <p:tav tm="100000">
                          <p:val>
                            <p:fltVal val="1"/>
                          </p:val>
                        </p:tav>
                      </p:tavLst>
                    </p:anim>
                    <p:anim calcmode="lin" valueType="num">
                      <p:cBhvr>
                        <p:cTn dur="1000" fill="hold"/>
                        <p:tgtEl>
                          <p:spTgt spid="12"/>
                        </p:tgtEl>
                        <p:attrNameLst>
                          <p:attrName>ppt_h</p:attrName>
                        </p:attrNameLst>
                      </p:cBhvr>
                      <p:tavLst>
                        <p:tav tm="0">
                          <p:val>
                            <p:strVal val="#ppt_h"/>
                          </p:val>
                        </p:tav>
                        <p:tav tm="100000">
                          <p:val>
                            <p:strVal val="#ppt_h"/>
                          </p:val>
                        </p:tav>
                      </p:tavLst>
                    </p:anim>
                  </p:childTnLst>
                </p:cTn>
              </p:par>
            </p:tnLst>
          </p:tmpl>
        </p:tmplLst>
      </p:bldP>
      <p:bldP spid="13" grpId="0"/>
      <p:bldP spid="13" grpId="2"/>
      <p:bldP spid="14" grpId="0"/>
      <p:bldP spid="14" grpId="2"/>
      <p:bldP spid="15" grpId="0"/>
      <p:bldP spid="15" grpId="2"/>
      <p:bldP spid="16" grpId="0" build="p">
        <p:tmplLst>
          <p:tmpl lvl="1">
            <p:tnLst>
              <p:par>
                <p:cTn presetID="2" presetClass="entr" presetSubtype="4" decel="10000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 calcmode="lin" valueType="num">
                      <p:cBhvr additive="base">
                        <p:cTn dur="500" fill="hold"/>
                        <p:tgtEl>
                          <p:spTgt spid="16"/>
                        </p:tgtEl>
                        <p:attrNameLst>
                          <p:attrName>ppt_x</p:attrName>
                        </p:attrNameLst>
                      </p:cBhvr>
                      <p:tavLst>
                        <p:tav tm="0">
                          <p:val>
                            <p:strVal val="#ppt_x"/>
                          </p:val>
                        </p:tav>
                        <p:tav tm="100000">
                          <p:val>
                            <p:strVal val="#ppt_x"/>
                          </p:val>
                        </p:tav>
                      </p:tavLst>
                    </p:anim>
                    <p:anim calcmode="lin" valueType="num">
                      <p:cBhvr additive="base">
                        <p:cTn dur="500" fill="hold"/>
                        <p:tgtEl>
                          <p:spTgt spid="16"/>
                        </p:tgtEl>
                        <p:attrNameLst>
                          <p:attrName>ppt_y</p:attrName>
                        </p:attrNameLst>
                      </p:cBhvr>
                      <p:tavLst>
                        <p:tav tm="0">
                          <p:val>
                            <p:strVal val="1+#ppt_h/2"/>
                          </p:val>
                        </p:tav>
                        <p:tav tm="100000">
                          <p:val>
                            <p:strVal val="#ppt_y"/>
                          </p:val>
                        </p:tav>
                      </p:tavLst>
                    </p:anim>
                  </p:childTnLst>
                </p:cTn>
              </p:par>
            </p:tnLst>
          </p:tmpl>
        </p:tmplLst>
      </p:bldP>
      <p:bldP spid="17" grpId="0" build="p">
        <p:tmplLst>
          <p:tmpl lvl="1">
            <p:tnLst>
              <p:par>
                <p:cTn presetID="2" presetClass="entr" presetSubtype="4" decel="10000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 calcmode="lin" valueType="num">
                      <p:cBhvr additive="base">
                        <p:cTn dur="500" fill="hold"/>
                        <p:tgtEl>
                          <p:spTgt spid="17"/>
                        </p:tgtEl>
                        <p:attrNameLst>
                          <p:attrName>ppt_x</p:attrName>
                        </p:attrNameLst>
                      </p:cBhvr>
                      <p:tavLst>
                        <p:tav tm="0">
                          <p:val>
                            <p:strVal val="#ppt_x"/>
                          </p:val>
                        </p:tav>
                        <p:tav tm="100000">
                          <p:val>
                            <p:strVal val="#ppt_x"/>
                          </p:val>
                        </p:tav>
                      </p:tavLst>
                    </p:anim>
                    <p:anim calcmode="lin" valueType="num">
                      <p:cBhvr additive="base">
                        <p:cTn dur="500" fill="hold"/>
                        <p:tgtEl>
                          <p:spTgt spid="17"/>
                        </p:tgtEl>
                        <p:attrNameLst>
                          <p:attrName>ppt_y</p:attrName>
                        </p:attrNameLst>
                      </p:cBhvr>
                      <p:tavLst>
                        <p:tav tm="0">
                          <p:val>
                            <p:strVal val="1+#ppt_h/2"/>
                          </p:val>
                        </p:tav>
                        <p:tav tm="100000">
                          <p:val>
                            <p:strVal val="#ppt_y"/>
                          </p:val>
                        </p:tav>
                      </p:tavLst>
                    </p:anim>
                  </p:childTnLst>
                </p:cTn>
              </p:par>
            </p:tnLst>
          </p:tmpl>
        </p:tmplLst>
      </p:bldP>
      <p:bldP spid="18" grpId="0" build="p">
        <p:tmplLst>
          <p:tmpl lvl="1">
            <p:tnLst>
              <p:par>
                <p:cTn presetID="2" presetClass="entr" presetSubtype="4" decel="10000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 calcmode="lin" valueType="num">
                      <p:cBhvr additive="base">
                        <p:cTn dur="500" fill="hold"/>
                        <p:tgtEl>
                          <p:spTgt spid="18"/>
                        </p:tgtEl>
                        <p:attrNameLst>
                          <p:attrName>ppt_x</p:attrName>
                        </p:attrNameLst>
                      </p:cBhvr>
                      <p:tavLst>
                        <p:tav tm="0">
                          <p:val>
                            <p:strVal val="#ppt_x"/>
                          </p:val>
                        </p:tav>
                        <p:tav tm="100000">
                          <p:val>
                            <p:strVal val="#ppt_x"/>
                          </p:val>
                        </p:tav>
                      </p:tavLst>
                    </p:anim>
                    <p:anim calcmode="lin" valueType="num">
                      <p:cBhvr additive="base">
                        <p:cTn dur="500" fill="hold"/>
                        <p:tgtEl>
                          <p:spTgt spid="18"/>
                        </p:tgtEl>
                        <p:attrNameLst>
                          <p:attrName>ppt_y</p:attrName>
                        </p:attrNameLst>
                      </p:cBhvr>
                      <p:tavLst>
                        <p:tav tm="0">
                          <p:val>
                            <p:strVal val="1+#ppt_h/2"/>
                          </p:val>
                        </p:tav>
                        <p:tav tm="100000">
                          <p:val>
                            <p:strVal val="#ppt_y"/>
                          </p:val>
                        </p:tav>
                      </p:tavLst>
                    </p:anim>
                  </p:childTnLst>
                </p:cTn>
              </p:par>
            </p:tnLst>
          </p:tmpl>
        </p:tmplLst>
      </p:bldP>
      <p:bldP spid="19" grpId="0" build="p">
        <p:tmplLst>
          <p:tmpl lvl="1">
            <p:tnLst>
              <p:par>
                <p:cTn presetID="2" presetClass="entr" presetSubtype="4" decel="100000" fill="hold" nodeType="withEffect">
                  <p:stCondLst>
                    <p:cond delay="0"/>
                  </p:stCondLst>
                  <p:childTnLst>
                    <p:set>
                      <p:cBhvr>
                        <p:cTn dur="1" fill="hold">
                          <p:stCondLst>
                            <p:cond delay="0"/>
                          </p:stCondLst>
                        </p:cTn>
                        <p:tgtEl>
                          <p:spTgt spid="19"/>
                        </p:tgtEl>
                        <p:attrNameLst>
                          <p:attrName>style.visibility</p:attrName>
                        </p:attrNameLst>
                      </p:cBhvr>
                      <p:to>
                        <p:strVal val="visible"/>
                      </p:to>
                    </p:set>
                    <p:anim calcmode="lin" valueType="num">
                      <p:cBhvr additive="base">
                        <p:cTn dur="500" fill="hold"/>
                        <p:tgtEl>
                          <p:spTgt spid="19"/>
                        </p:tgtEl>
                        <p:attrNameLst>
                          <p:attrName>ppt_x</p:attrName>
                        </p:attrNameLst>
                      </p:cBhvr>
                      <p:tavLst>
                        <p:tav tm="0">
                          <p:val>
                            <p:strVal val="#ppt_x"/>
                          </p:val>
                        </p:tav>
                        <p:tav tm="100000">
                          <p:val>
                            <p:strVal val="#ppt_x"/>
                          </p:val>
                        </p:tav>
                      </p:tavLst>
                    </p:anim>
                    <p:anim calcmode="lin" valueType="num">
                      <p:cBhvr additive="base">
                        <p:cTn dur="500" fill="hold"/>
                        <p:tgtEl>
                          <p:spTgt spid="19"/>
                        </p:tgtEl>
                        <p:attrNameLst>
                          <p:attrName>ppt_y</p:attrName>
                        </p:attrNameLst>
                      </p:cBhvr>
                      <p:tavLst>
                        <p:tav tm="0">
                          <p:val>
                            <p:strVal val="1+#ppt_h/2"/>
                          </p:val>
                        </p:tav>
                        <p:tav tm="100000">
                          <p:val>
                            <p:strVal val="#ppt_y"/>
                          </p:val>
                        </p:tav>
                      </p:tavLst>
                    </p:anim>
                  </p:childTnLst>
                </p:cTn>
              </p:par>
            </p:tnLst>
          </p:tmpl>
        </p:tmplLst>
      </p:bldP>
      <p:bldP spid="20" grpId="0" build="p">
        <p:tmplLst>
          <p:tmpl lvl="1">
            <p:tnLst>
              <p:par>
                <p:cTn presetID="2" presetClass="entr" presetSubtype="4" decel="100000" fill="hold" nodeType="withEffect">
                  <p:stCondLst>
                    <p:cond delay="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500" fill="hold"/>
                        <p:tgtEl>
                          <p:spTgt spid="20"/>
                        </p:tgtEl>
                        <p:attrNameLst>
                          <p:attrName>ppt_x</p:attrName>
                        </p:attrNameLst>
                      </p:cBhvr>
                      <p:tavLst>
                        <p:tav tm="0">
                          <p:val>
                            <p:strVal val="#ppt_x"/>
                          </p:val>
                        </p:tav>
                        <p:tav tm="100000">
                          <p:val>
                            <p:strVal val="#ppt_x"/>
                          </p:val>
                        </p:tav>
                      </p:tavLst>
                    </p:anim>
                    <p:anim calcmode="lin" valueType="num">
                      <p:cBhvr additive="base">
                        <p:cTn dur="500" fill="hold"/>
                        <p:tgtEl>
                          <p:spTgt spid="20"/>
                        </p:tgtEl>
                        <p:attrNameLst>
                          <p:attrName>ppt_y</p:attrName>
                        </p:attrNameLst>
                      </p:cBhvr>
                      <p:tavLst>
                        <p:tav tm="0">
                          <p:val>
                            <p:strVal val="1+#ppt_h/2"/>
                          </p:val>
                        </p:tav>
                        <p:tav tm="100000">
                          <p:val>
                            <p:strVal val="#ppt_y"/>
                          </p:val>
                        </p:tav>
                      </p:tavLst>
                    </p:anim>
                  </p:childTnLst>
                </p:cTn>
              </p:par>
            </p:tnLst>
          </p:tmpl>
        </p:tmplLst>
      </p:bldP>
      <p:bldP spid="21" grpId="0" build="p">
        <p:tmplLst>
          <p:tmpl lvl="1">
            <p:tnLst>
              <p:par>
                <p:cTn presetID="2" presetClass="entr" presetSubtype="4" decel="100000" fill="hold" nodeType="withEffect">
                  <p:stCondLst>
                    <p:cond delay="0"/>
                  </p:stCondLst>
                  <p:childTnLst>
                    <p:set>
                      <p:cBhvr>
                        <p:cTn dur="1" fill="hold">
                          <p:stCondLst>
                            <p:cond delay="0"/>
                          </p:stCondLst>
                        </p:cTn>
                        <p:tgtEl>
                          <p:spTgt spid="21"/>
                        </p:tgtEl>
                        <p:attrNameLst>
                          <p:attrName>style.visibility</p:attrName>
                        </p:attrNameLst>
                      </p:cBhvr>
                      <p:to>
                        <p:strVal val="visible"/>
                      </p:to>
                    </p:set>
                    <p:anim calcmode="lin" valueType="num">
                      <p:cBhvr additive="base">
                        <p:cTn dur="500" fill="hold"/>
                        <p:tgtEl>
                          <p:spTgt spid="21"/>
                        </p:tgtEl>
                        <p:attrNameLst>
                          <p:attrName>ppt_x</p:attrName>
                        </p:attrNameLst>
                      </p:cBhvr>
                      <p:tavLst>
                        <p:tav tm="0">
                          <p:val>
                            <p:strVal val="#ppt_x"/>
                          </p:val>
                        </p:tav>
                        <p:tav tm="100000">
                          <p:val>
                            <p:strVal val="#ppt_x"/>
                          </p:val>
                        </p:tav>
                      </p:tavLst>
                    </p:anim>
                    <p:anim calcmode="lin" valueType="num">
                      <p:cBhvr additive="base">
                        <p:cTn dur="500" fill="hold"/>
                        <p:tgtEl>
                          <p:spTgt spid="21"/>
                        </p:tgtEl>
                        <p:attrNameLst>
                          <p:attrName>ppt_y</p:attrName>
                        </p:attrNameLst>
                      </p:cBhvr>
                      <p:tavLst>
                        <p:tav tm="0">
                          <p:val>
                            <p:strVal val="1+#ppt_h/2"/>
                          </p:val>
                        </p:tav>
                        <p:tav tm="100000">
                          <p:val>
                            <p:strVal val="#ppt_y"/>
                          </p:val>
                        </p:tav>
                      </p:tavLst>
                    </p:anim>
                  </p:childTnLst>
                </p:cTn>
              </p:par>
            </p:tnLst>
          </p:tmpl>
        </p:tmplLst>
      </p:bldP>
      <p:bldP spid="22" grpId="0" animBg="1"/>
      <p:bldP spid="23" grpId="0" animBg="1"/>
      <p:bldP spid="24" grpId="0" animBg="1"/>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Pillars">
    <p:spTree>
      <p:nvGrpSpPr>
        <p:cNvPr id="1" name=""/>
        <p:cNvGrpSpPr/>
        <p:nvPr/>
      </p:nvGrpSpPr>
      <p:grpSpPr>
        <a:xfrm>
          <a:off x="0" y="0"/>
          <a:ext cx="0" cy="0"/>
          <a:chOff x="0" y="0"/>
          <a:chExt cx="0" cy="0"/>
        </a:xfrm>
      </p:grpSpPr>
      <p:sp>
        <p:nvSpPr>
          <p:cNvPr id="7" name="正方形/長方形 6"/>
          <p:cNvSpPr/>
          <p:nvPr userDrawn="1"/>
        </p:nvSpPr>
        <p:spPr>
          <a:xfrm>
            <a:off x="761206" y="3352800"/>
            <a:ext cx="3920837" cy="3311236"/>
          </a:xfrm>
          <a:custGeom>
            <a:avLst/>
            <a:gdLst/>
            <a:ahLst/>
            <a:cxnLst/>
            <a:rect l="l" t="t" r="r" b="b"/>
            <a:pathLst>
              <a:path w="3920837" h="3311236">
                <a:moveTo>
                  <a:pt x="0" y="0"/>
                </a:moveTo>
                <a:lnTo>
                  <a:pt x="3920837" y="0"/>
                </a:lnTo>
                <a:lnTo>
                  <a:pt x="3920837" y="3311236"/>
                </a:lnTo>
                <a:lnTo>
                  <a:pt x="1960419" y="2784764"/>
                </a:lnTo>
                <a:lnTo>
                  <a:pt x="0" y="3311236"/>
                </a:lnTo>
                <a:close/>
              </a:path>
            </a:pathLst>
          </a:custGeom>
          <a:ln>
            <a:noFill/>
          </a:ln>
          <a:effectLst>
            <a:outerShdw dist="88900" algn="tl" rotWithShape="0">
              <a:schemeClr val="accent1">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userDrawn="1"/>
        </p:nvSpPr>
        <p:spPr>
          <a:xfrm>
            <a:off x="9323316" y="3352799"/>
            <a:ext cx="3920837" cy="4475019"/>
          </a:xfrm>
          <a:custGeom>
            <a:avLst/>
            <a:gdLst/>
            <a:ahLst/>
            <a:cxnLst/>
            <a:rect l="l" t="t" r="r" b="b"/>
            <a:pathLst>
              <a:path w="3920837" h="4475019">
                <a:moveTo>
                  <a:pt x="0" y="0"/>
                </a:moveTo>
                <a:lnTo>
                  <a:pt x="3920837" y="0"/>
                </a:lnTo>
                <a:lnTo>
                  <a:pt x="3920837" y="4475019"/>
                </a:lnTo>
                <a:lnTo>
                  <a:pt x="3920836" y="4475019"/>
                </a:lnTo>
                <a:lnTo>
                  <a:pt x="1960418" y="3948547"/>
                </a:lnTo>
                <a:lnTo>
                  <a:pt x="0" y="4475019"/>
                </a:lnTo>
                <a:close/>
              </a:path>
            </a:pathLst>
          </a:custGeom>
          <a:solidFill>
            <a:schemeClr val="accent2"/>
          </a:solidFill>
          <a:ln>
            <a:noFill/>
          </a:ln>
          <a:effectLst>
            <a:outerShdw dist="88900" algn="tl" rotWithShape="0">
              <a:schemeClr val="accent2">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正方形/長方形 9"/>
          <p:cNvSpPr/>
          <p:nvPr userDrawn="1"/>
        </p:nvSpPr>
        <p:spPr>
          <a:xfrm>
            <a:off x="13604369" y="3352799"/>
            <a:ext cx="3920838" cy="5001491"/>
          </a:xfrm>
          <a:custGeom>
            <a:avLst/>
            <a:gdLst/>
            <a:ahLst/>
            <a:cxnLst/>
            <a:rect l="l" t="t" r="r" b="b"/>
            <a:pathLst>
              <a:path w="3920838" h="5001491">
                <a:moveTo>
                  <a:pt x="0" y="0"/>
                </a:moveTo>
                <a:lnTo>
                  <a:pt x="3920838" y="0"/>
                </a:lnTo>
                <a:lnTo>
                  <a:pt x="3920838" y="5001491"/>
                </a:lnTo>
                <a:lnTo>
                  <a:pt x="1960419" y="4475019"/>
                </a:lnTo>
                <a:lnTo>
                  <a:pt x="0" y="5001491"/>
                </a:lnTo>
                <a:close/>
              </a:path>
            </a:pathLst>
          </a:custGeom>
          <a:solidFill>
            <a:schemeClr val="accent5"/>
          </a:solidFill>
          <a:ln>
            <a:noFill/>
          </a:ln>
          <a:effectLst>
            <a:outerShdw dist="88900" algn="tl" rotWithShape="0">
              <a:schemeClr val="accent5">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4" name="スライド番号プレースホルダー 3"/>
          <p:cNvSpPr>
            <a:spLocks noGrp="1"/>
          </p:cNvSpPr>
          <p:nvPr>
            <p:ph type="sldNum" sz="quarter" idx="11"/>
          </p:nvPr>
        </p:nvSpPr>
        <p:spPr>
          <a:xfrm>
            <a:off x="17136094" y="9432788"/>
            <a:ext cx="1080120" cy="547688"/>
          </a:xfrm>
          <a:prstGeom prst="rect">
            <a:avLst/>
          </a:prstGeom>
        </p:spPr>
        <p:txBody>
          <a:bodyPr/>
          <a:lstStyle/>
          <a:p>
            <a:fld id="{E6459DFB-86F3-43FA-8567-2EA6E426AE90}" type="slidenum">
              <a:rPr lang="ja-JP" altLang="en-US" smtClean="0"/>
              <a:pPr/>
              <a:t>‹N°›</a:t>
            </a:fld>
            <a:endParaRPr lang="ja-JP" altLang="en-US"/>
          </a:p>
        </p:txBody>
      </p:sp>
      <p:sp>
        <p:nvSpPr>
          <p:cNvPr id="5" name="正方形/長方形 4"/>
          <p:cNvSpPr/>
          <p:nvPr userDrawn="1"/>
        </p:nvSpPr>
        <p:spPr>
          <a:xfrm>
            <a:off x="-1" y="1"/>
            <a:ext cx="18286413" cy="3352799"/>
          </a:xfrm>
          <a:prstGeom prst="rect">
            <a:avLst/>
          </a:prstGeom>
          <a:solidFill>
            <a:schemeClr val="tx1">
              <a:lumMod val="75000"/>
              <a:lumOff val="25000"/>
            </a:schemeClr>
          </a:solidFill>
          <a:ln>
            <a:noFill/>
          </a:ln>
          <a:effectLst>
            <a:outerShdw dist="889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正方形/長方形 7"/>
          <p:cNvSpPr/>
          <p:nvPr userDrawn="1"/>
        </p:nvSpPr>
        <p:spPr>
          <a:xfrm>
            <a:off x="5042261" y="1"/>
            <a:ext cx="3920837" cy="7259781"/>
          </a:xfrm>
          <a:custGeom>
            <a:avLst/>
            <a:gdLst/>
            <a:ahLst/>
            <a:cxnLst/>
            <a:rect l="l" t="t" r="r" b="b"/>
            <a:pathLst>
              <a:path w="3920837" h="7259781">
                <a:moveTo>
                  <a:pt x="0" y="0"/>
                </a:moveTo>
                <a:lnTo>
                  <a:pt x="3920837" y="0"/>
                </a:lnTo>
                <a:lnTo>
                  <a:pt x="3920837" y="7259781"/>
                </a:lnTo>
                <a:lnTo>
                  <a:pt x="3920836" y="7259781"/>
                </a:lnTo>
                <a:lnTo>
                  <a:pt x="1960418" y="6733309"/>
                </a:lnTo>
                <a:lnTo>
                  <a:pt x="0" y="7259781"/>
                </a:lnTo>
                <a:close/>
              </a:path>
            </a:pathLst>
          </a:custGeom>
          <a:solidFill>
            <a:schemeClr val="accent3"/>
          </a:solidFill>
          <a:ln>
            <a:noFill/>
          </a:ln>
          <a:effectLst>
            <a:outerShdw dist="88900" algn="tl" rotWithShape="0">
              <a:schemeClr val="accent3">
                <a:lumMod val="7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3" name="テキスト ボックス 22"/>
          <p:cNvSpPr txBox="1"/>
          <p:nvPr userDrawn="1"/>
        </p:nvSpPr>
        <p:spPr>
          <a:xfrm>
            <a:off x="816625" y="2386804"/>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01</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4" name="テキスト ボックス 23"/>
          <p:cNvSpPr txBox="1"/>
          <p:nvPr userDrawn="1"/>
        </p:nvSpPr>
        <p:spPr>
          <a:xfrm>
            <a:off x="5106919"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02</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5" name="テキスト ボックス 24"/>
          <p:cNvSpPr txBox="1"/>
          <p:nvPr userDrawn="1"/>
        </p:nvSpPr>
        <p:spPr>
          <a:xfrm>
            <a:off x="9397213" y="2386803"/>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03</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6" name="テキスト ボックス 25"/>
          <p:cNvSpPr txBox="1"/>
          <p:nvPr userDrawn="1"/>
        </p:nvSpPr>
        <p:spPr>
          <a:xfrm>
            <a:off x="13687506" y="2386802"/>
            <a:ext cx="2771703" cy="1015663"/>
          </a:xfrm>
          <a:prstGeom prst="rect">
            <a:avLst/>
          </a:prstGeom>
          <a:noFill/>
        </p:spPr>
        <p:txBody>
          <a:bodyPr wrap="square" rtlCol="0">
            <a:spAutoFit/>
          </a:bodyPr>
          <a:lstStyle/>
          <a:p>
            <a:r>
              <a:rPr kumimoji="1" lang="en-US" altLang="ja-JP" sz="6000" dirty="0">
                <a:solidFill>
                  <a:schemeClr val="bg1"/>
                </a:solidFill>
                <a:latin typeface="Open Sans Light" panose="020B0306030504020204" pitchFamily="34" charset="0"/>
                <a:ea typeface="Open Sans Light" panose="020B0306030504020204" pitchFamily="34" charset="0"/>
                <a:cs typeface="Open Sans Light" panose="020B0306030504020204" pitchFamily="34" charset="0"/>
              </a:rPr>
              <a:t>04</a:t>
            </a:r>
            <a:endParaRPr kumimoji="1" lang="ja-JP" altLang="en-US" sz="6000" dirty="0">
              <a:solidFill>
                <a:schemeClr val="bg1"/>
              </a:solidFill>
              <a:latin typeface="Open Sans Light" panose="020B0306030504020204" pitchFamily="34" charset="0"/>
              <a:cs typeface="Open Sans Light" panose="020B0306030504020204" pitchFamily="34" charset="0"/>
            </a:endParaRPr>
          </a:p>
        </p:txBody>
      </p:sp>
      <p:sp>
        <p:nvSpPr>
          <p:cNvPr id="27" name="タイトル 1"/>
          <p:cNvSpPr>
            <a:spLocks noGrp="1"/>
          </p:cNvSpPr>
          <p:nvPr>
            <p:ph type="title" hasCustomPrompt="1"/>
          </p:nvPr>
        </p:nvSpPr>
        <p:spPr>
          <a:xfrm>
            <a:off x="9280957" y="248400"/>
            <a:ext cx="8244250" cy="1203151"/>
          </a:xfrm>
        </p:spPr>
        <p:txBody>
          <a:bodyPr/>
          <a:lstStyle>
            <a:lvl1pPr>
              <a:defRPr baseline="0">
                <a:solidFill>
                  <a:schemeClr val="bg1"/>
                </a:solidFill>
                <a:latin typeface="Route 159 UltraLight" pitchFamily="50" charset="0"/>
              </a:defRPr>
            </a:lvl1pPr>
          </a:lstStyle>
          <a:p>
            <a:r>
              <a:rPr kumimoji="1" lang="en-US" altLang="ja-JP" dirty="0"/>
              <a:t>Text goes here</a:t>
            </a:r>
            <a:endParaRPr kumimoji="1" lang="ja-JP" altLang="en-US" dirty="0"/>
          </a:p>
        </p:txBody>
      </p:sp>
      <p:sp>
        <p:nvSpPr>
          <p:cNvPr id="28" name="正方形/長方形 27"/>
          <p:cNvSpPr/>
          <p:nvPr userDrawn="1"/>
        </p:nvSpPr>
        <p:spPr>
          <a:xfrm>
            <a:off x="9496981" y="1400400"/>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0" name="テキスト プレースホルダー 6"/>
          <p:cNvSpPr>
            <a:spLocks noGrp="1"/>
          </p:cNvSpPr>
          <p:nvPr>
            <p:ph type="body" sz="quarter" idx="20" hasCustomPrompt="1"/>
          </p:nvPr>
        </p:nvSpPr>
        <p:spPr>
          <a:xfrm>
            <a:off x="81367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1" name="テキスト プレースホルダー 6"/>
          <p:cNvSpPr>
            <a:spLocks noGrp="1"/>
          </p:cNvSpPr>
          <p:nvPr>
            <p:ph type="body" sz="quarter" idx="23" hasCustomPrompt="1"/>
          </p:nvPr>
        </p:nvSpPr>
        <p:spPr>
          <a:xfrm>
            <a:off x="828189" y="4184839"/>
            <a:ext cx="3729297" cy="1809561"/>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2" name="テキスト プレースホルダー 6"/>
          <p:cNvSpPr>
            <a:spLocks noGrp="1"/>
          </p:cNvSpPr>
          <p:nvPr>
            <p:ph type="body" sz="quarter" idx="24" hasCustomPrompt="1"/>
          </p:nvPr>
        </p:nvSpPr>
        <p:spPr>
          <a:xfrm>
            <a:off x="5092230"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3" name="テキスト プレースホルダー 6"/>
          <p:cNvSpPr>
            <a:spLocks noGrp="1"/>
          </p:cNvSpPr>
          <p:nvPr>
            <p:ph type="body" sz="quarter" idx="25" hasCustomPrompt="1"/>
          </p:nvPr>
        </p:nvSpPr>
        <p:spPr>
          <a:xfrm>
            <a:off x="5106744" y="4184839"/>
            <a:ext cx="3729297" cy="247919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4" name="テキスト プレースホルダー 6"/>
          <p:cNvSpPr>
            <a:spLocks noGrp="1"/>
          </p:cNvSpPr>
          <p:nvPr>
            <p:ph type="body" sz="quarter" idx="26" hasCustomPrompt="1"/>
          </p:nvPr>
        </p:nvSpPr>
        <p:spPr>
          <a:xfrm>
            <a:off x="9370785" y="3552224"/>
            <a:ext cx="3716212"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5" name="テキスト プレースホルダー 6"/>
          <p:cNvSpPr>
            <a:spLocks noGrp="1"/>
          </p:cNvSpPr>
          <p:nvPr>
            <p:ph type="body" sz="quarter" idx="27" hasCustomPrompt="1"/>
          </p:nvPr>
        </p:nvSpPr>
        <p:spPr>
          <a:xfrm>
            <a:off x="9385299" y="4184839"/>
            <a:ext cx="3729297" cy="2898132"/>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6" name="テキスト プレースホルダー 6"/>
          <p:cNvSpPr>
            <a:spLocks noGrp="1"/>
          </p:cNvSpPr>
          <p:nvPr>
            <p:ph type="body" sz="quarter" idx="28" hasCustomPrompt="1"/>
          </p:nvPr>
        </p:nvSpPr>
        <p:spPr>
          <a:xfrm>
            <a:off x="13678369" y="3552224"/>
            <a:ext cx="3695231" cy="720080"/>
          </a:xfrm>
        </p:spPr>
        <p:txBody>
          <a:bodyPr anchor="t">
            <a:noAutofit/>
          </a:bodyPr>
          <a:lstStyle>
            <a:lvl1pPr algn="l">
              <a:defRPr sz="3200" i="0" baseline="0">
                <a:solidFill>
                  <a:schemeClr val="bg1"/>
                </a:solidFill>
                <a:latin typeface="Route 159 SemiBold" pitchFamily="50" charset="0"/>
              </a:defRPr>
            </a:lvl1pPr>
          </a:lstStyle>
          <a:p>
            <a:pPr lvl="0"/>
            <a:r>
              <a:rPr kumimoji="1" lang="en-US" altLang="ja-JP" dirty="0"/>
              <a:t>Text goes here</a:t>
            </a:r>
            <a:endParaRPr kumimoji="1" lang="ja-JP" altLang="en-US" dirty="0"/>
          </a:p>
        </p:txBody>
      </p:sp>
      <p:sp>
        <p:nvSpPr>
          <p:cNvPr id="37" name="テキスト プレースホルダー 6"/>
          <p:cNvSpPr>
            <a:spLocks noGrp="1"/>
          </p:cNvSpPr>
          <p:nvPr>
            <p:ph type="body" sz="quarter" idx="29" hasCustomPrompt="1"/>
          </p:nvPr>
        </p:nvSpPr>
        <p:spPr>
          <a:xfrm>
            <a:off x="13663855" y="4184839"/>
            <a:ext cx="3729297" cy="3522247"/>
          </a:xfrm>
        </p:spPr>
        <p:txBody>
          <a:bodyPr anchor="t">
            <a:noAutofit/>
          </a:bodyPr>
          <a:lstStyle>
            <a:lvl1pPr algn="l">
              <a:defRPr sz="1800" i="0" baseline="0">
                <a:solidFill>
                  <a:schemeClr val="bg1"/>
                </a:solidFill>
                <a:latin typeface="+mn-lt"/>
              </a:defRPr>
            </a:lvl1pPr>
          </a:lstStyle>
          <a:p>
            <a:pPr lvl="0"/>
            <a:r>
              <a:rPr kumimoji="1" lang="en-US" altLang="ja-JP" dirty="0"/>
              <a:t>Text goes here</a:t>
            </a:r>
            <a:endParaRPr kumimoji="1" lang="ja-JP" altLang="en-US" dirty="0"/>
          </a:p>
        </p:txBody>
      </p:sp>
      <p:sp>
        <p:nvSpPr>
          <p:cNvPr id="39" name="テキスト プレースホルダー 6"/>
          <p:cNvSpPr>
            <a:spLocks noGrp="1"/>
          </p:cNvSpPr>
          <p:nvPr>
            <p:ph type="body" sz="quarter" idx="15" hasCustomPrompt="1"/>
          </p:nvPr>
        </p:nvSpPr>
        <p:spPr>
          <a:xfrm>
            <a:off x="617191" y="8098971"/>
            <a:ext cx="12735952" cy="1306286"/>
          </a:xfrm>
        </p:spPr>
        <p:txBody>
          <a:bodyPr anchor="t">
            <a:normAutofit/>
          </a:bodyPr>
          <a:lstStyle>
            <a:lvl1pPr algn="l">
              <a:defRPr sz="2000" baseline="0">
                <a:solidFill>
                  <a:schemeClr val="tx2"/>
                </a:solidFill>
              </a:defRPr>
            </a:lvl1pPr>
          </a:lstStyle>
          <a:p>
            <a:pPr lvl="0"/>
            <a:r>
              <a:rPr kumimoji="1" lang="en-US" altLang="ja-JP" dirty="0"/>
              <a:t>Text goes here</a:t>
            </a:r>
            <a:endParaRPr kumimoji="1" lang="ja-JP" altLang="en-US" dirty="0"/>
          </a:p>
        </p:txBody>
      </p:sp>
      <p:sp>
        <p:nvSpPr>
          <p:cNvPr id="40" name="正方形/長方形 39"/>
          <p:cNvSpPr/>
          <p:nvPr userDrawn="1"/>
        </p:nvSpPr>
        <p:spPr>
          <a:xfrm>
            <a:off x="761206" y="7998731"/>
            <a:ext cx="3240360" cy="72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 name="テキスト プレースホルダー 6"/>
          <p:cNvSpPr>
            <a:spLocks noGrp="1"/>
          </p:cNvSpPr>
          <p:nvPr>
            <p:ph type="body" sz="quarter" idx="13" hasCustomPrompt="1"/>
          </p:nvPr>
        </p:nvSpPr>
        <p:spPr>
          <a:xfrm>
            <a:off x="9323316" y="1543100"/>
            <a:ext cx="8098881" cy="504056"/>
          </a:xfrm>
        </p:spPr>
        <p:txBody>
          <a:bodyPr/>
          <a:lstStyle>
            <a:lvl1pPr>
              <a:defRPr i="1" baseline="0">
                <a:solidFill>
                  <a:schemeClr val="bg1">
                    <a:lumMod val="95000"/>
                  </a:schemeClr>
                </a:solidFill>
                <a:latin typeface="+mn-lt"/>
                <a:cs typeface="Open Sans Light" panose="020B0306030504020204" pitchFamily="34" charset="0"/>
              </a:defRPr>
            </a:lvl1pPr>
          </a:lstStyle>
          <a:p>
            <a:pPr lvl="0"/>
            <a:r>
              <a:rPr kumimoji="1" lang="en-US" altLang="ja-JP" dirty="0"/>
              <a:t>Short description goes here</a:t>
            </a:r>
            <a:endParaRPr kumimoji="1" lang="ja-JP" altLang="en-US" dirty="0"/>
          </a:p>
        </p:txBody>
      </p:sp>
    </p:spTree>
    <p:extLst>
      <p:ext uri="{BB962C8B-B14F-4D97-AF65-F5344CB8AC3E}">
        <p14:creationId xmlns:p14="http://schemas.microsoft.com/office/powerpoint/2010/main" val="840335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childTnLst>
                          </p:cTn>
                        </p:par>
                        <p:par>
                          <p:cTn id="8" fill="hold">
                            <p:stCondLst>
                              <p:cond delay="500"/>
                            </p:stCondLst>
                            <p:childTnLst>
                              <p:par>
                                <p:cTn id="9" presetID="2" presetClass="entr" presetSubtype="1" decel="100000" fill="hold" grpId="0" nodeType="afterEffect">
                                  <p:stCondLst>
                                    <p:cond delay="0"/>
                                  </p:stCondLst>
                                  <p:iterate type="wd">
                                    <p:tmPct val="10000"/>
                                  </p:iterate>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0-#ppt_h/2"/>
                                          </p:val>
                                        </p:tav>
                                        <p:tav tm="100000">
                                          <p:val>
                                            <p:strVal val="#ppt_y"/>
                                          </p:val>
                                        </p:tav>
                                      </p:tavLst>
                                    </p:anim>
                                  </p:childTnLst>
                                </p:cTn>
                              </p:par>
                              <p:par>
                                <p:cTn id="13" presetID="2" presetClass="entr" presetSubtype="2" decel="10000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additive="base">
                                        <p:cTn id="15" dur="500" fill="hold"/>
                                        <p:tgtEl>
                                          <p:spTgt spid="28"/>
                                        </p:tgtEl>
                                        <p:attrNameLst>
                                          <p:attrName>ppt_x</p:attrName>
                                        </p:attrNameLst>
                                      </p:cBhvr>
                                      <p:tavLst>
                                        <p:tav tm="0">
                                          <p:val>
                                            <p:strVal val="1+#ppt_w/2"/>
                                          </p:val>
                                        </p:tav>
                                        <p:tav tm="100000">
                                          <p:val>
                                            <p:strVal val="#ppt_x"/>
                                          </p:val>
                                        </p:tav>
                                      </p:tavLst>
                                    </p:anim>
                                    <p:anim calcmode="lin" valueType="num">
                                      <p:cBhvr additive="base">
                                        <p:cTn id="16" dur="500" fill="hold"/>
                                        <p:tgtEl>
                                          <p:spTgt spid="28"/>
                                        </p:tgtEl>
                                        <p:attrNameLst>
                                          <p:attrName>ppt_y</p:attrName>
                                        </p:attrNameLst>
                                      </p:cBhvr>
                                      <p:tavLst>
                                        <p:tav tm="0">
                                          <p:val>
                                            <p:strVal val="#ppt_y"/>
                                          </p:val>
                                        </p:tav>
                                        <p:tav tm="100000">
                                          <p:val>
                                            <p:strVal val="#ppt_y"/>
                                          </p:val>
                                        </p:tav>
                                      </p:tavLst>
                                    </p:anim>
                                  </p:childTnLst>
                                </p:cTn>
                              </p:par>
                            </p:childTnLst>
                          </p:cTn>
                        </p:par>
                        <p:par>
                          <p:cTn id="17" fill="hold">
                            <p:stCondLst>
                              <p:cond delay="1100"/>
                            </p:stCondLst>
                            <p:childTnLst>
                              <p:par>
                                <p:cTn id="18" presetID="22" presetClass="entr" presetSubtype="8" fill="hold" grpId="0" nodeType="afterEffect">
                                  <p:stCondLst>
                                    <p:cond delay="0"/>
                                  </p:stCondLst>
                                  <p:childTnLst>
                                    <p:set>
                                      <p:cBhvr>
                                        <p:cTn id="19" dur="1" fill="hold">
                                          <p:stCondLst>
                                            <p:cond delay="0"/>
                                          </p:stCondLst>
                                        </p:cTn>
                                        <p:tgtEl>
                                          <p:spTgt spid="41">
                                            <p:txEl>
                                              <p:pRg st="0" end="0"/>
                                            </p:txEl>
                                          </p:spTgt>
                                        </p:tgtEl>
                                        <p:attrNameLst>
                                          <p:attrName>style.visibility</p:attrName>
                                        </p:attrNameLst>
                                      </p:cBhvr>
                                      <p:to>
                                        <p:strVal val="visible"/>
                                      </p:to>
                                    </p:set>
                                    <p:animEffect transition="in" filter="wipe(left)">
                                      <p:cBhvr>
                                        <p:cTn id="20" dur="500"/>
                                        <p:tgtEl>
                                          <p:spTgt spid="41">
                                            <p:txEl>
                                              <p:pRg st="0" end="0"/>
                                            </p:txEl>
                                          </p:spTgt>
                                        </p:tgtEl>
                                      </p:cBhvr>
                                    </p:animEffect>
                                  </p:childTnLst>
                                </p:cTn>
                              </p:par>
                            </p:childTnLst>
                          </p:cTn>
                        </p:par>
                        <p:par>
                          <p:cTn id="21" fill="hold">
                            <p:stCondLst>
                              <p:cond delay="1600"/>
                            </p:stCondLst>
                            <p:childTnLst>
                              <p:par>
                                <p:cTn id="22" presetID="22" presetClass="entr" presetSubtype="1" fill="hold" grpId="0" nodeType="afterEffect">
                                  <p:stCondLst>
                                    <p:cond delay="250"/>
                                  </p:stCondLst>
                                  <p:childTnLst>
                                    <p:set>
                                      <p:cBhvr>
                                        <p:cTn id="23" dur="1" fill="hold">
                                          <p:stCondLst>
                                            <p:cond delay="0"/>
                                          </p:stCondLst>
                                        </p:cTn>
                                        <p:tgtEl>
                                          <p:spTgt spid="7"/>
                                        </p:tgtEl>
                                        <p:attrNameLst>
                                          <p:attrName>style.visibility</p:attrName>
                                        </p:attrNameLst>
                                      </p:cBhvr>
                                      <p:to>
                                        <p:strVal val="visible"/>
                                      </p:to>
                                    </p:set>
                                    <p:animEffect transition="in" filter="wipe(up)">
                                      <p:cBhvr>
                                        <p:cTn id="24" dur="500"/>
                                        <p:tgtEl>
                                          <p:spTgt spid="7"/>
                                        </p:tgtEl>
                                      </p:cBhvr>
                                    </p:animEffect>
                                  </p:childTnLst>
                                </p:cTn>
                              </p:par>
                              <p:par>
                                <p:cTn id="25" presetID="2" presetClass="entr" presetSubtype="1" decel="100000" fill="hold" grpId="0" nodeType="withEffect">
                                  <p:stCondLst>
                                    <p:cond delay="250"/>
                                  </p:stCondLst>
                                  <p:iterate type="lt">
                                    <p:tmPct val="10000"/>
                                  </p:iterate>
                                  <p:childTnLst>
                                    <p:set>
                                      <p:cBhvr>
                                        <p:cTn id="26" dur="1" fill="hold">
                                          <p:stCondLst>
                                            <p:cond delay="0"/>
                                          </p:stCondLst>
                                        </p:cTn>
                                        <p:tgtEl>
                                          <p:spTgt spid="23"/>
                                        </p:tgtEl>
                                        <p:attrNameLst>
                                          <p:attrName>style.visibility</p:attrName>
                                        </p:attrNameLst>
                                      </p:cBhvr>
                                      <p:to>
                                        <p:strVal val="visible"/>
                                      </p:to>
                                    </p:set>
                                    <p:anim calcmode="lin" valueType="num">
                                      <p:cBhvr additive="base">
                                        <p:cTn id="27" dur="500" fill="hold"/>
                                        <p:tgtEl>
                                          <p:spTgt spid="23"/>
                                        </p:tgtEl>
                                        <p:attrNameLst>
                                          <p:attrName>ppt_x</p:attrName>
                                        </p:attrNameLst>
                                      </p:cBhvr>
                                      <p:tavLst>
                                        <p:tav tm="0">
                                          <p:val>
                                            <p:strVal val="#ppt_x"/>
                                          </p:val>
                                        </p:tav>
                                        <p:tav tm="100000">
                                          <p:val>
                                            <p:strVal val="#ppt_x"/>
                                          </p:val>
                                        </p:tav>
                                      </p:tavLst>
                                    </p:anim>
                                    <p:anim calcmode="lin" valueType="num">
                                      <p:cBhvr additive="base">
                                        <p:cTn id="28" dur="500" fill="hold"/>
                                        <p:tgtEl>
                                          <p:spTgt spid="23"/>
                                        </p:tgtEl>
                                        <p:attrNameLst>
                                          <p:attrName>ppt_y</p:attrName>
                                        </p:attrNameLst>
                                      </p:cBhvr>
                                      <p:tavLst>
                                        <p:tav tm="0">
                                          <p:val>
                                            <p:strVal val="0-#ppt_h/2"/>
                                          </p:val>
                                        </p:tav>
                                        <p:tav tm="100000">
                                          <p:val>
                                            <p:strVal val="#ppt_y"/>
                                          </p:val>
                                        </p:tav>
                                      </p:tavLst>
                                    </p:anim>
                                  </p:childTnLst>
                                </p:cTn>
                              </p:par>
                              <p:par>
                                <p:cTn id="29" presetID="22" presetClass="entr" presetSubtype="1" fill="hold" grpId="0" nodeType="withEffect">
                                  <p:stCondLst>
                                    <p:cond delay="250"/>
                                  </p:stCondLst>
                                  <p:childTnLst>
                                    <p:set>
                                      <p:cBhvr>
                                        <p:cTn id="30" dur="1" fill="hold">
                                          <p:stCondLst>
                                            <p:cond delay="0"/>
                                          </p:stCondLst>
                                        </p:cTn>
                                        <p:tgtEl>
                                          <p:spTgt spid="30">
                                            <p:txEl>
                                              <p:pRg st="0" end="0"/>
                                            </p:txEl>
                                          </p:spTgt>
                                        </p:tgtEl>
                                        <p:attrNameLst>
                                          <p:attrName>style.visibility</p:attrName>
                                        </p:attrNameLst>
                                      </p:cBhvr>
                                      <p:to>
                                        <p:strVal val="visible"/>
                                      </p:to>
                                    </p:set>
                                    <p:animEffect transition="in" filter="wipe(up)">
                                      <p:cBhvr>
                                        <p:cTn id="31" dur="500"/>
                                        <p:tgtEl>
                                          <p:spTgt spid="30">
                                            <p:txEl>
                                              <p:pRg st="0" end="0"/>
                                            </p:txEl>
                                          </p:spTgt>
                                        </p:tgtEl>
                                      </p:cBhvr>
                                    </p:animEffect>
                                  </p:childTnLst>
                                </p:cTn>
                              </p:par>
                              <p:par>
                                <p:cTn id="32" presetID="22" presetClass="entr" presetSubtype="1" fill="hold" grpId="0" nodeType="withEffect">
                                  <p:stCondLst>
                                    <p:cond delay="250"/>
                                  </p:stCondLst>
                                  <p:childTnLst>
                                    <p:set>
                                      <p:cBhvr>
                                        <p:cTn id="33" dur="1" fill="hold">
                                          <p:stCondLst>
                                            <p:cond delay="0"/>
                                          </p:stCondLst>
                                        </p:cTn>
                                        <p:tgtEl>
                                          <p:spTgt spid="31">
                                            <p:txEl>
                                              <p:pRg st="0" end="0"/>
                                            </p:txEl>
                                          </p:spTgt>
                                        </p:tgtEl>
                                        <p:attrNameLst>
                                          <p:attrName>style.visibility</p:attrName>
                                        </p:attrNameLst>
                                      </p:cBhvr>
                                      <p:to>
                                        <p:strVal val="visible"/>
                                      </p:to>
                                    </p:set>
                                    <p:animEffect transition="in" filter="wipe(up)">
                                      <p:cBhvr>
                                        <p:cTn id="34" dur="500"/>
                                        <p:tgtEl>
                                          <p:spTgt spid="31">
                                            <p:txEl>
                                              <p:pRg st="0" end="0"/>
                                            </p:txEl>
                                          </p:spTgt>
                                        </p:tgtEl>
                                      </p:cBhvr>
                                    </p:animEffect>
                                  </p:childTnLst>
                                </p:cTn>
                              </p:par>
                            </p:childTnLst>
                          </p:cTn>
                        </p:par>
                        <p:par>
                          <p:cTn id="35" fill="hold">
                            <p:stCondLst>
                              <p:cond delay="2400"/>
                            </p:stCondLst>
                            <p:childTnLst>
                              <p:par>
                                <p:cTn id="36" presetID="22" presetClass="entr" presetSubtype="1" fill="hold" grpId="0" nodeType="afterEffect">
                                  <p:stCondLst>
                                    <p:cond delay="25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2" presetClass="entr" presetSubtype="1" decel="100000" fill="hold" grpId="0" nodeType="withEffect">
                                  <p:stCondLst>
                                    <p:cond delay="250"/>
                                  </p:stCondLst>
                                  <p:iterate type="lt">
                                    <p:tmPct val="10000"/>
                                  </p:iterate>
                                  <p:childTnLst>
                                    <p:set>
                                      <p:cBhvr>
                                        <p:cTn id="40" dur="1" fill="hold">
                                          <p:stCondLst>
                                            <p:cond delay="0"/>
                                          </p:stCondLst>
                                        </p:cTn>
                                        <p:tgtEl>
                                          <p:spTgt spid="24"/>
                                        </p:tgtEl>
                                        <p:attrNameLst>
                                          <p:attrName>style.visibility</p:attrName>
                                        </p:attrNameLst>
                                      </p:cBhvr>
                                      <p:to>
                                        <p:strVal val="visible"/>
                                      </p:to>
                                    </p:set>
                                    <p:anim calcmode="lin" valueType="num">
                                      <p:cBhvr additive="base">
                                        <p:cTn id="41" dur="500" fill="hold"/>
                                        <p:tgtEl>
                                          <p:spTgt spid="24"/>
                                        </p:tgtEl>
                                        <p:attrNameLst>
                                          <p:attrName>ppt_x</p:attrName>
                                        </p:attrNameLst>
                                      </p:cBhvr>
                                      <p:tavLst>
                                        <p:tav tm="0">
                                          <p:val>
                                            <p:strVal val="#ppt_x"/>
                                          </p:val>
                                        </p:tav>
                                        <p:tav tm="100000">
                                          <p:val>
                                            <p:strVal val="#ppt_x"/>
                                          </p:val>
                                        </p:tav>
                                      </p:tavLst>
                                    </p:anim>
                                    <p:anim calcmode="lin" valueType="num">
                                      <p:cBhvr additive="base">
                                        <p:cTn id="42" dur="500" fill="hold"/>
                                        <p:tgtEl>
                                          <p:spTgt spid="24"/>
                                        </p:tgtEl>
                                        <p:attrNameLst>
                                          <p:attrName>ppt_y</p:attrName>
                                        </p:attrNameLst>
                                      </p:cBhvr>
                                      <p:tavLst>
                                        <p:tav tm="0">
                                          <p:val>
                                            <p:strVal val="0-#ppt_h/2"/>
                                          </p:val>
                                        </p:tav>
                                        <p:tav tm="100000">
                                          <p:val>
                                            <p:strVal val="#ppt_y"/>
                                          </p:val>
                                        </p:tav>
                                      </p:tavLst>
                                    </p:anim>
                                  </p:childTnLst>
                                </p:cTn>
                              </p:par>
                              <p:par>
                                <p:cTn id="43" presetID="22" presetClass="entr" presetSubtype="1" fill="hold" grpId="0" nodeType="withEffect">
                                  <p:stCondLst>
                                    <p:cond delay="25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up)">
                                      <p:cBhvr>
                                        <p:cTn id="45" dur="500"/>
                                        <p:tgtEl>
                                          <p:spTgt spid="32">
                                            <p:txEl>
                                              <p:pRg st="0" end="0"/>
                                            </p:txEl>
                                          </p:spTgt>
                                        </p:tgtEl>
                                      </p:cBhvr>
                                    </p:animEffect>
                                  </p:childTnLst>
                                </p:cTn>
                              </p:par>
                              <p:par>
                                <p:cTn id="46" presetID="22" presetClass="entr" presetSubtype="1" fill="hold" grpId="0" nodeType="withEffect">
                                  <p:stCondLst>
                                    <p:cond delay="250"/>
                                  </p:stCondLst>
                                  <p:childTnLst>
                                    <p:set>
                                      <p:cBhvr>
                                        <p:cTn id="47" dur="1" fill="hold">
                                          <p:stCondLst>
                                            <p:cond delay="0"/>
                                          </p:stCondLst>
                                        </p:cTn>
                                        <p:tgtEl>
                                          <p:spTgt spid="33">
                                            <p:txEl>
                                              <p:pRg st="0" end="0"/>
                                            </p:txEl>
                                          </p:spTgt>
                                        </p:tgtEl>
                                        <p:attrNameLst>
                                          <p:attrName>style.visibility</p:attrName>
                                        </p:attrNameLst>
                                      </p:cBhvr>
                                      <p:to>
                                        <p:strVal val="visible"/>
                                      </p:to>
                                    </p:set>
                                    <p:animEffect transition="in" filter="wipe(up)">
                                      <p:cBhvr>
                                        <p:cTn id="48" dur="500"/>
                                        <p:tgtEl>
                                          <p:spTgt spid="33">
                                            <p:txEl>
                                              <p:pRg st="0" end="0"/>
                                            </p:txEl>
                                          </p:spTgt>
                                        </p:tgtEl>
                                      </p:cBhvr>
                                    </p:animEffect>
                                  </p:childTnLst>
                                </p:cTn>
                              </p:par>
                            </p:childTnLst>
                          </p:cTn>
                        </p:par>
                        <p:par>
                          <p:cTn id="49" fill="hold">
                            <p:stCondLst>
                              <p:cond delay="3200"/>
                            </p:stCondLst>
                            <p:childTnLst>
                              <p:par>
                                <p:cTn id="50" presetID="22" presetClass="entr" presetSubtype="1" fill="hold" grpId="0" nodeType="afterEffect">
                                  <p:stCondLst>
                                    <p:cond delay="250"/>
                                  </p:stCondLst>
                                  <p:childTnLst>
                                    <p:set>
                                      <p:cBhvr>
                                        <p:cTn id="51" dur="1" fill="hold">
                                          <p:stCondLst>
                                            <p:cond delay="0"/>
                                          </p:stCondLst>
                                        </p:cTn>
                                        <p:tgtEl>
                                          <p:spTgt spid="9"/>
                                        </p:tgtEl>
                                        <p:attrNameLst>
                                          <p:attrName>style.visibility</p:attrName>
                                        </p:attrNameLst>
                                      </p:cBhvr>
                                      <p:to>
                                        <p:strVal val="visible"/>
                                      </p:to>
                                    </p:set>
                                    <p:animEffect transition="in" filter="wipe(up)">
                                      <p:cBhvr>
                                        <p:cTn id="52" dur="500"/>
                                        <p:tgtEl>
                                          <p:spTgt spid="9"/>
                                        </p:tgtEl>
                                      </p:cBhvr>
                                    </p:animEffect>
                                  </p:childTnLst>
                                </p:cTn>
                              </p:par>
                              <p:par>
                                <p:cTn id="53" presetID="22" presetClass="entr" presetSubtype="1" fill="hold" grpId="0" nodeType="withEffect">
                                  <p:stCondLst>
                                    <p:cond delay="250"/>
                                  </p:stCondLst>
                                  <p:childTnLst>
                                    <p:set>
                                      <p:cBhvr>
                                        <p:cTn id="54" dur="1" fill="hold">
                                          <p:stCondLst>
                                            <p:cond delay="0"/>
                                          </p:stCondLst>
                                        </p:cTn>
                                        <p:tgtEl>
                                          <p:spTgt spid="34">
                                            <p:txEl>
                                              <p:pRg st="0" end="0"/>
                                            </p:txEl>
                                          </p:spTgt>
                                        </p:tgtEl>
                                        <p:attrNameLst>
                                          <p:attrName>style.visibility</p:attrName>
                                        </p:attrNameLst>
                                      </p:cBhvr>
                                      <p:to>
                                        <p:strVal val="visible"/>
                                      </p:to>
                                    </p:set>
                                    <p:animEffect transition="in" filter="wipe(up)">
                                      <p:cBhvr>
                                        <p:cTn id="55" dur="500"/>
                                        <p:tgtEl>
                                          <p:spTgt spid="34">
                                            <p:txEl>
                                              <p:pRg st="0" end="0"/>
                                            </p:txEl>
                                          </p:spTgt>
                                        </p:tgtEl>
                                      </p:cBhvr>
                                    </p:animEffect>
                                  </p:childTnLst>
                                </p:cTn>
                              </p:par>
                              <p:par>
                                <p:cTn id="56" presetID="22" presetClass="entr" presetSubtype="1" fill="hold" grpId="0" nodeType="withEffect">
                                  <p:stCondLst>
                                    <p:cond delay="250"/>
                                  </p:stCondLst>
                                  <p:childTnLst>
                                    <p:set>
                                      <p:cBhvr>
                                        <p:cTn id="57" dur="1" fill="hold">
                                          <p:stCondLst>
                                            <p:cond delay="0"/>
                                          </p:stCondLst>
                                        </p:cTn>
                                        <p:tgtEl>
                                          <p:spTgt spid="35">
                                            <p:txEl>
                                              <p:pRg st="0" end="0"/>
                                            </p:txEl>
                                          </p:spTgt>
                                        </p:tgtEl>
                                        <p:attrNameLst>
                                          <p:attrName>style.visibility</p:attrName>
                                        </p:attrNameLst>
                                      </p:cBhvr>
                                      <p:to>
                                        <p:strVal val="visible"/>
                                      </p:to>
                                    </p:set>
                                    <p:animEffect transition="in" filter="wipe(up)">
                                      <p:cBhvr>
                                        <p:cTn id="58" dur="500"/>
                                        <p:tgtEl>
                                          <p:spTgt spid="35">
                                            <p:txEl>
                                              <p:pRg st="0" end="0"/>
                                            </p:txEl>
                                          </p:spTgt>
                                        </p:tgtEl>
                                      </p:cBhvr>
                                    </p:animEffect>
                                  </p:childTnLst>
                                </p:cTn>
                              </p:par>
                              <p:par>
                                <p:cTn id="59" presetID="2" presetClass="entr" presetSubtype="1" decel="100000" fill="hold" grpId="0" nodeType="withEffect">
                                  <p:stCondLst>
                                    <p:cond delay="250"/>
                                  </p:stCondLst>
                                  <p:iterate type="lt">
                                    <p:tmPct val="10000"/>
                                  </p:iterate>
                                  <p:childTnLst>
                                    <p:set>
                                      <p:cBhvr>
                                        <p:cTn id="60" dur="1" fill="hold">
                                          <p:stCondLst>
                                            <p:cond delay="0"/>
                                          </p:stCondLst>
                                        </p:cTn>
                                        <p:tgtEl>
                                          <p:spTgt spid="25"/>
                                        </p:tgtEl>
                                        <p:attrNameLst>
                                          <p:attrName>style.visibility</p:attrName>
                                        </p:attrNameLst>
                                      </p:cBhvr>
                                      <p:to>
                                        <p:strVal val="visible"/>
                                      </p:to>
                                    </p:set>
                                    <p:anim calcmode="lin" valueType="num">
                                      <p:cBhvr additive="base">
                                        <p:cTn id="61" dur="500" fill="hold"/>
                                        <p:tgtEl>
                                          <p:spTgt spid="25"/>
                                        </p:tgtEl>
                                        <p:attrNameLst>
                                          <p:attrName>ppt_x</p:attrName>
                                        </p:attrNameLst>
                                      </p:cBhvr>
                                      <p:tavLst>
                                        <p:tav tm="0">
                                          <p:val>
                                            <p:strVal val="#ppt_x"/>
                                          </p:val>
                                        </p:tav>
                                        <p:tav tm="100000">
                                          <p:val>
                                            <p:strVal val="#ppt_x"/>
                                          </p:val>
                                        </p:tav>
                                      </p:tavLst>
                                    </p:anim>
                                    <p:anim calcmode="lin" valueType="num">
                                      <p:cBhvr additive="base">
                                        <p:cTn id="62" dur="500" fill="hold"/>
                                        <p:tgtEl>
                                          <p:spTgt spid="25"/>
                                        </p:tgtEl>
                                        <p:attrNameLst>
                                          <p:attrName>ppt_y</p:attrName>
                                        </p:attrNameLst>
                                      </p:cBhvr>
                                      <p:tavLst>
                                        <p:tav tm="0">
                                          <p:val>
                                            <p:strVal val="0-#ppt_h/2"/>
                                          </p:val>
                                        </p:tav>
                                        <p:tav tm="100000">
                                          <p:val>
                                            <p:strVal val="#ppt_y"/>
                                          </p:val>
                                        </p:tav>
                                      </p:tavLst>
                                    </p:anim>
                                  </p:childTnLst>
                                </p:cTn>
                              </p:par>
                            </p:childTnLst>
                          </p:cTn>
                        </p:par>
                        <p:par>
                          <p:cTn id="63" fill="hold">
                            <p:stCondLst>
                              <p:cond delay="4000"/>
                            </p:stCondLst>
                            <p:childTnLst>
                              <p:par>
                                <p:cTn id="64" presetID="22" presetClass="entr" presetSubtype="1" fill="hold" grpId="0" nodeType="afterEffect">
                                  <p:stCondLst>
                                    <p:cond delay="250"/>
                                  </p:stCondLst>
                                  <p:childTnLst>
                                    <p:set>
                                      <p:cBhvr>
                                        <p:cTn id="65" dur="1" fill="hold">
                                          <p:stCondLst>
                                            <p:cond delay="0"/>
                                          </p:stCondLst>
                                        </p:cTn>
                                        <p:tgtEl>
                                          <p:spTgt spid="10"/>
                                        </p:tgtEl>
                                        <p:attrNameLst>
                                          <p:attrName>style.visibility</p:attrName>
                                        </p:attrNameLst>
                                      </p:cBhvr>
                                      <p:to>
                                        <p:strVal val="visible"/>
                                      </p:to>
                                    </p:set>
                                    <p:animEffect transition="in" filter="wipe(up)">
                                      <p:cBhvr>
                                        <p:cTn id="66" dur="500"/>
                                        <p:tgtEl>
                                          <p:spTgt spid="10"/>
                                        </p:tgtEl>
                                      </p:cBhvr>
                                    </p:animEffect>
                                  </p:childTnLst>
                                </p:cTn>
                              </p:par>
                              <p:par>
                                <p:cTn id="67" presetID="2" presetClass="entr" presetSubtype="1" decel="100000" fill="hold" grpId="0" nodeType="withEffect">
                                  <p:stCondLst>
                                    <p:cond delay="250"/>
                                  </p:stCondLst>
                                  <p:iterate type="lt">
                                    <p:tmPct val="10000"/>
                                  </p:iterate>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500" fill="hold"/>
                                        <p:tgtEl>
                                          <p:spTgt spid="26"/>
                                        </p:tgtEl>
                                        <p:attrNameLst>
                                          <p:attrName>ppt_x</p:attrName>
                                        </p:attrNameLst>
                                      </p:cBhvr>
                                      <p:tavLst>
                                        <p:tav tm="0">
                                          <p:val>
                                            <p:strVal val="#ppt_x"/>
                                          </p:val>
                                        </p:tav>
                                        <p:tav tm="100000">
                                          <p:val>
                                            <p:strVal val="#ppt_x"/>
                                          </p:val>
                                        </p:tav>
                                      </p:tavLst>
                                    </p:anim>
                                    <p:anim calcmode="lin" valueType="num">
                                      <p:cBhvr additive="base">
                                        <p:cTn id="70" dur="500" fill="hold"/>
                                        <p:tgtEl>
                                          <p:spTgt spid="26"/>
                                        </p:tgtEl>
                                        <p:attrNameLst>
                                          <p:attrName>ppt_y</p:attrName>
                                        </p:attrNameLst>
                                      </p:cBhvr>
                                      <p:tavLst>
                                        <p:tav tm="0">
                                          <p:val>
                                            <p:strVal val="0-#ppt_h/2"/>
                                          </p:val>
                                        </p:tav>
                                        <p:tav tm="100000">
                                          <p:val>
                                            <p:strVal val="#ppt_y"/>
                                          </p:val>
                                        </p:tav>
                                      </p:tavLst>
                                    </p:anim>
                                  </p:childTnLst>
                                </p:cTn>
                              </p:par>
                              <p:par>
                                <p:cTn id="71" presetID="22" presetClass="entr" presetSubtype="1" fill="hold" grpId="0" nodeType="withEffect">
                                  <p:stCondLst>
                                    <p:cond delay="250"/>
                                  </p:stCondLst>
                                  <p:childTnLst>
                                    <p:set>
                                      <p:cBhvr>
                                        <p:cTn id="72" dur="1" fill="hold">
                                          <p:stCondLst>
                                            <p:cond delay="0"/>
                                          </p:stCondLst>
                                        </p:cTn>
                                        <p:tgtEl>
                                          <p:spTgt spid="36">
                                            <p:txEl>
                                              <p:pRg st="0" end="0"/>
                                            </p:txEl>
                                          </p:spTgt>
                                        </p:tgtEl>
                                        <p:attrNameLst>
                                          <p:attrName>style.visibility</p:attrName>
                                        </p:attrNameLst>
                                      </p:cBhvr>
                                      <p:to>
                                        <p:strVal val="visible"/>
                                      </p:to>
                                    </p:set>
                                    <p:animEffect transition="in" filter="wipe(up)">
                                      <p:cBhvr>
                                        <p:cTn id="73" dur="500"/>
                                        <p:tgtEl>
                                          <p:spTgt spid="36">
                                            <p:txEl>
                                              <p:pRg st="0" end="0"/>
                                            </p:txEl>
                                          </p:spTgt>
                                        </p:tgtEl>
                                      </p:cBhvr>
                                    </p:animEffect>
                                  </p:childTnLst>
                                </p:cTn>
                              </p:par>
                              <p:par>
                                <p:cTn id="74" presetID="22" presetClass="entr" presetSubtype="1" fill="hold" grpId="0" nodeType="withEffect">
                                  <p:stCondLst>
                                    <p:cond delay="250"/>
                                  </p:stCondLst>
                                  <p:childTnLst>
                                    <p:set>
                                      <p:cBhvr>
                                        <p:cTn id="75" dur="1" fill="hold">
                                          <p:stCondLst>
                                            <p:cond delay="0"/>
                                          </p:stCondLst>
                                        </p:cTn>
                                        <p:tgtEl>
                                          <p:spTgt spid="37">
                                            <p:txEl>
                                              <p:pRg st="0" end="0"/>
                                            </p:txEl>
                                          </p:spTgt>
                                        </p:tgtEl>
                                        <p:attrNameLst>
                                          <p:attrName>style.visibility</p:attrName>
                                        </p:attrNameLst>
                                      </p:cBhvr>
                                      <p:to>
                                        <p:strVal val="visible"/>
                                      </p:to>
                                    </p:set>
                                    <p:animEffect transition="in" filter="wipe(up)">
                                      <p:cBhvr>
                                        <p:cTn id="76" dur="500"/>
                                        <p:tgtEl>
                                          <p:spTgt spid="37">
                                            <p:txEl>
                                              <p:pRg st="0" end="0"/>
                                            </p:txEl>
                                          </p:spTgt>
                                        </p:tgtEl>
                                      </p:cBhvr>
                                    </p:animEffect>
                                  </p:childTnLst>
                                </p:cTn>
                              </p:par>
                            </p:childTnLst>
                          </p:cTn>
                        </p:par>
                        <p:par>
                          <p:cTn id="77" fill="hold">
                            <p:stCondLst>
                              <p:cond delay="4800"/>
                            </p:stCondLst>
                            <p:childTnLst>
                              <p:par>
                                <p:cTn id="78" presetID="2" presetClass="entr" presetSubtype="8" decel="100000" fill="hold" grpId="0" nodeType="afterEffect">
                                  <p:stCondLst>
                                    <p:cond delay="500"/>
                                  </p:stCondLst>
                                  <p:childTnLst>
                                    <p:set>
                                      <p:cBhvr>
                                        <p:cTn id="79" dur="1" fill="hold">
                                          <p:stCondLst>
                                            <p:cond delay="0"/>
                                          </p:stCondLst>
                                        </p:cTn>
                                        <p:tgtEl>
                                          <p:spTgt spid="40"/>
                                        </p:tgtEl>
                                        <p:attrNameLst>
                                          <p:attrName>style.visibility</p:attrName>
                                        </p:attrNameLst>
                                      </p:cBhvr>
                                      <p:to>
                                        <p:strVal val="visible"/>
                                      </p:to>
                                    </p:set>
                                    <p:anim calcmode="lin" valueType="num">
                                      <p:cBhvr additive="base">
                                        <p:cTn id="80" dur="500" fill="hold"/>
                                        <p:tgtEl>
                                          <p:spTgt spid="40"/>
                                        </p:tgtEl>
                                        <p:attrNameLst>
                                          <p:attrName>ppt_x</p:attrName>
                                        </p:attrNameLst>
                                      </p:cBhvr>
                                      <p:tavLst>
                                        <p:tav tm="0">
                                          <p:val>
                                            <p:strVal val="0-#ppt_w/2"/>
                                          </p:val>
                                        </p:tav>
                                        <p:tav tm="100000">
                                          <p:val>
                                            <p:strVal val="#ppt_x"/>
                                          </p:val>
                                        </p:tav>
                                      </p:tavLst>
                                    </p:anim>
                                    <p:anim calcmode="lin" valueType="num">
                                      <p:cBhvr additive="base">
                                        <p:cTn id="81" dur="500" fill="hold"/>
                                        <p:tgtEl>
                                          <p:spTgt spid="40"/>
                                        </p:tgtEl>
                                        <p:attrNameLst>
                                          <p:attrName>ppt_y</p:attrName>
                                        </p:attrNameLst>
                                      </p:cBhvr>
                                      <p:tavLst>
                                        <p:tav tm="0">
                                          <p:val>
                                            <p:strVal val="#ppt_y"/>
                                          </p:val>
                                        </p:tav>
                                        <p:tav tm="100000">
                                          <p:val>
                                            <p:strVal val="#ppt_y"/>
                                          </p:val>
                                        </p:tav>
                                      </p:tavLst>
                                    </p:anim>
                                  </p:childTnLst>
                                </p:cTn>
                              </p:par>
                              <p:par>
                                <p:cTn id="82" presetID="2" presetClass="entr" presetSubtype="2" decel="100000" fill="hold" grpId="0" nodeType="withEffect">
                                  <p:stCondLst>
                                    <p:cond delay="500"/>
                                  </p:stCondLst>
                                  <p:childTnLst>
                                    <p:set>
                                      <p:cBhvr>
                                        <p:cTn id="83" dur="1" fill="hold">
                                          <p:stCondLst>
                                            <p:cond delay="0"/>
                                          </p:stCondLst>
                                        </p:cTn>
                                        <p:tgtEl>
                                          <p:spTgt spid="39">
                                            <p:txEl>
                                              <p:pRg st="0" end="0"/>
                                            </p:txEl>
                                          </p:spTgt>
                                        </p:tgtEl>
                                        <p:attrNameLst>
                                          <p:attrName>style.visibility</p:attrName>
                                        </p:attrNameLst>
                                      </p:cBhvr>
                                      <p:to>
                                        <p:strVal val="visible"/>
                                      </p:to>
                                    </p:set>
                                    <p:anim calcmode="lin" valueType="num">
                                      <p:cBhvr additive="base">
                                        <p:cTn id="84" dur="50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85" dur="50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5" grpId="0" animBg="1"/>
      <p:bldP spid="8" grpId="0" animBg="1"/>
      <p:bldP spid="23" grpId="0"/>
      <p:bldP spid="24" grpId="0"/>
      <p:bldP spid="25" grpId="0"/>
      <p:bldP spid="26" grpId="0"/>
      <p:bldP spid="27" grpId="0"/>
      <p:bldP spid="28" grpId="0" animBg="1"/>
      <p:bldP spid="30" grpId="0" build="p">
        <p:tmplLst>
          <p:tmpl lvl="1">
            <p:tnLst>
              <p:par>
                <p:cTn presetID="22" presetClass="entr" presetSubtype="1" fill="hold" nodeType="withEffect">
                  <p:stCondLst>
                    <p:cond delay="250"/>
                  </p:stCondLst>
                  <p:childTnLst>
                    <p:set>
                      <p:cBhvr>
                        <p:cTn dur="1" fill="hold">
                          <p:stCondLst>
                            <p:cond delay="0"/>
                          </p:stCondLst>
                        </p:cTn>
                        <p:tgtEl>
                          <p:spTgt spid="30"/>
                        </p:tgtEl>
                        <p:attrNameLst>
                          <p:attrName>style.visibility</p:attrName>
                        </p:attrNameLst>
                      </p:cBhvr>
                      <p:to>
                        <p:strVal val="visible"/>
                      </p:to>
                    </p:set>
                    <p:animEffect transition="in" filter="wipe(up)">
                      <p:cBhvr>
                        <p:cTn dur="500"/>
                        <p:tgtEl>
                          <p:spTgt spid="30"/>
                        </p:tgtEl>
                      </p:cBhvr>
                    </p:animEffect>
                  </p:childTnLst>
                </p:cTn>
              </p:par>
            </p:tnLst>
          </p:tmpl>
        </p:tmplLst>
      </p:bldP>
      <p:bldP spid="31" grpId="0" build="p">
        <p:tmplLst>
          <p:tmpl lvl="1">
            <p:tnLst>
              <p:par>
                <p:cTn presetID="22" presetClass="entr" presetSubtype="1" fill="hold" nodeType="withEffect">
                  <p:stCondLst>
                    <p:cond delay="250"/>
                  </p:stCondLst>
                  <p:childTnLst>
                    <p:set>
                      <p:cBhvr>
                        <p:cTn dur="1" fill="hold">
                          <p:stCondLst>
                            <p:cond delay="0"/>
                          </p:stCondLst>
                        </p:cTn>
                        <p:tgtEl>
                          <p:spTgt spid="31"/>
                        </p:tgtEl>
                        <p:attrNameLst>
                          <p:attrName>style.visibility</p:attrName>
                        </p:attrNameLst>
                      </p:cBhvr>
                      <p:to>
                        <p:strVal val="visible"/>
                      </p:to>
                    </p:set>
                    <p:animEffect transition="in" filter="wipe(up)">
                      <p:cBhvr>
                        <p:cTn dur="500"/>
                        <p:tgtEl>
                          <p:spTgt spid="31"/>
                        </p:tgtEl>
                      </p:cBhvr>
                    </p:animEffect>
                  </p:childTnLst>
                </p:cTn>
              </p:par>
            </p:tnLst>
          </p:tmpl>
        </p:tmplLst>
      </p:bldP>
      <p:bldP spid="32" grpId="0" build="p">
        <p:tmplLst>
          <p:tmpl lvl="1">
            <p:tnLst>
              <p:par>
                <p:cTn presetID="22" presetClass="entr" presetSubtype="1" fill="hold" nodeType="withEffect">
                  <p:stCondLst>
                    <p:cond delay="250"/>
                  </p:stCondLst>
                  <p:childTnLst>
                    <p:set>
                      <p:cBhvr>
                        <p:cTn dur="1" fill="hold">
                          <p:stCondLst>
                            <p:cond delay="0"/>
                          </p:stCondLst>
                        </p:cTn>
                        <p:tgtEl>
                          <p:spTgt spid="32"/>
                        </p:tgtEl>
                        <p:attrNameLst>
                          <p:attrName>style.visibility</p:attrName>
                        </p:attrNameLst>
                      </p:cBhvr>
                      <p:to>
                        <p:strVal val="visible"/>
                      </p:to>
                    </p:set>
                    <p:animEffect transition="in" filter="wipe(up)">
                      <p:cBhvr>
                        <p:cTn dur="500"/>
                        <p:tgtEl>
                          <p:spTgt spid="32"/>
                        </p:tgtEl>
                      </p:cBhvr>
                    </p:animEffect>
                  </p:childTnLst>
                </p:cTn>
              </p:par>
            </p:tnLst>
          </p:tmpl>
        </p:tmplLst>
      </p:bldP>
      <p:bldP spid="33" grpId="0" build="p">
        <p:tmplLst>
          <p:tmpl lvl="1">
            <p:tnLst>
              <p:par>
                <p:cTn presetID="22" presetClass="entr" presetSubtype="1" fill="hold" nodeType="withEffect">
                  <p:stCondLst>
                    <p:cond delay="250"/>
                  </p:stCondLst>
                  <p:childTnLst>
                    <p:set>
                      <p:cBhvr>
                        <p:cTn dur="1" fill="hold">
                          <p:stCondLst>
                            <p:cond delay="0"/>
                          </p:stCondLst>
                        </p:cTn>
                        <p:tgtEl>
                          <p:spTgt spid="33"/>
                        </p:tgtEl>
                        <p:attrNameLst>
                          <p:attrName>style.visibility</p:attrName>
                        </p:attrNameLst>
                      </p:cBhvr>
                      <p:to>
                        <p:strVal val="visible"/>
                      </p:to>
                    </p:set>
                    <p:animEffect transition="in" filter="wipe(up)">
                      <p:cBhvr>
                        <p:cTn dur="500"/>
                        <p:tgtEl>
                          <p:spTgt spid="33"/>
                        </p:tgtEl>
                      </p:cBhvr>
                    </p:animEffect>
                  </p:childTnLst>
                </p:cTn>
              </p:par>
            </p:tnLst>
          </p:tmpl>
        </p:tmplLst>
      </p:bldP>
      <p:bldP spid="34" grpId="0" build="p">
        <p:tmplLst>
          <p:tmpl lvl="1">
            <p:tnLst>
              <p:par>
                <p:cTn presetID="22" presetClass="entr" presetSubtype="1" fill="hold" nodeType="withEffect">
                  <p:stCondLst>
                    <p:cond delay="250"/>
                  </p:stCondLst>
                  <p:childTnLst>
                    <p:set>
                      <p:cBhvr>
                        <p:cTn dur="1" fill="hold">
                          <p:stCondLst>
                            <p:cond delay="0"/>
                          </p:stCondLst>
                        </p:cTn>
                        <p:tgtEl>
                          <p:spTgt spid="34"/>
                        </p:tgtEl>
                        <p:attrNameLst>
                          <p:attrName>style.visibility</p:attrName>
                        </p:attrNameLst>
                      </p:cBhvr>
                      <p:to>
                        <p:strVal val="visible"/>
                      </p:to>
                    </p:set>
                    <p:animEffect transition="in" filter="wipe(up)">
                      <p:cBhvr>
                        <p:cTn dur="500"/>
                        <p:tgtEl>
                          <p:spTgt spid="34"/>
                        </p:tgtEl>
                      </p:cBhvr>
                    </p:animEffect>
                  </p:childTnLst>
                </p:cTn>
              </p:par>
            </p:tnLst>
          </p:tmpl>
        </p:tmplLst>
      </p:bldP>
      <p:bldP spid="35" grpId="0" build="p">
        <p:tmplLst>
          <p:tmpl lvl="1">
            <p:tnLst>
              <p:par>
                <p:cTn presetID="22" presetClass="entr" presetSubtype="1" fill="hold" nodeType="withEffect">
                  <p:stCondLst>
                    <p:cond delay="250"/>
                  </p:stCondLst>
                  <p:childTnLst>
                    <p:set>
                      <p:cBhvr>
                        <p:cTn dur="1" fill="hold">
                          <p:stCondLst>
                            <p:cond delay="0"/>
                          </p:stCondLst>
                        </p:cTn>
                        <p:tgtEl>
                          <p:spTgt spid="35"/>
                        </p:tgtEl>
                        <p:attrNameLst>
                          <p:attrName>style.visibility</p:attrName>
                        </p:attrNameLst>
                      </p:cBhvr>
                      <p:to>
                        <p:strVal val="visible"/>
                      </p:to>
                    </p:set>
                    <p:animEffect transition="in" filter="wipe(up)">
                      <p:cBhvr>
                        <p:cTn dur="500"/>
                        <p:tgtEl>
                          <p:spTgt spid="35"/>
                        </p:tgtEl>
                      </p:cBhvr>
                    </p:animEffect>
                  </p:childTnLst>
                </p:cTn>
              </p:par>
            </p:tnLst>
          </p:tmpl>
        </p:tmplLst>
      </p:bldP>
      <p:bldP spid="36" grpId="0" build="p">
        <p:tmplLst>
          <p:tmpl lvl="1">
            <p:tnLst>
              <p:par>
                <p:cTn presetID="22" presetClass="entr" presetSubtype="1" fill="hold" nodeType="withEffect">
                  <p:stCondLst>
                    <p:cond delay="250"/>
                  </p:stCondLst>
                  <p:childTnLst>
                    <p:set>
                      <p:cBhvr>
                        <p:cTn dur="1" fill="hold">
                          <p:stCondLst>
                            <p:cond delay="0"/>
                          </p:stCondLst>
                        </p:cTn>
                        <p:tgtEl>
                          <p:spTgt spid="36"/>
                        </p:tgtEl>
                        <p:attrNameLst>
                          <p:attrName>style.visibility</p:attrName>
                        </p:attrNameLst>
                      </p:cBhvr>
                      <p:to>
                        <p:strVal val="visible"/>
                      </p:to>
                    </p:set>
                    <p:animEffect transition="in" filter="wipe(up)">
                      <p:cBhvr>
                        <p:cTn dur="500"/>
                        <p:tgtEl>
                          <p:spTgt spid="36"/>
                        </p:tgtEl>
                      </p:cBhvr>
                    </p:animEffect>
                  </p:childTnLst>
                </p:cTn>
              </p:par>
            </p:tnLst>
          </p:tmpl>
        </p:tmplLst>
      </p:bldP>
      <p:bldP spid="37" grpId="0" build="p">
        <p:tmplLst>
          <p:tmpl lvl="1">
            <p:tnLst>
              <p:par>
                <p:cTn presetID="22" presetClass="entr" presetSubtype="1" fill="hold" nodeType="withEffect">
                  <p:stCondLst>
                    <p:cond delay="250"/>
                  </p:stCondLst>
                  <p:childTnLst>
                    <p:set>
                      <p:cBhvr>
                        <p:cTn dur="1" fill="hold">
                          <p:stCondLst>
                            <p:cond delay="0"/>
                          </p:stCondLst>
                        </p:cTn>
                        <p:tgtEl>
                          <p:spTgt spid="37"/>
                        </p:tgtEl>
                        <p:attrNameLst>
                          <p:attrName>style.visibility</p:attrName>
                        </p:attrNameLst>
                      </p:cBhvr>
                      <p:to>
                        <p:strVal val="visible"/>
                      </p:to>
                    </p:set>
                    <p:animEffect transition="in" filter="wipe(up)">
                      <p:cBhvr>
                        <p:cTn dur="500"/>
                        <p:tgtEl>
                          <p:spTgt spid="37"/>
                        </p:tgtEl>
                      </p:cBhvr>
                    </p:animEffect>
                  </p:childTnLst>
                </p:cTn>
              </p:par>
            </p:tnLst>
          </p:tmpl>
        </p:tmplLst>
      </p:bldP>
      <p:bldP spid="39" grpId="0" build="allAtOnce">
        <p:tmplLst>
          <p:tmpl lvl="1">
            <p:tnLst>
              <p:par>
                <p:cTn presetID="2" presetClass="entr" presetSubtype="2" decel="100000" fill="hold" nodeType="withEffect">
                  <p:stCondLst>
                    <p:cond delay="500"/>
                  </p:stCondLst>
                  <p:childTnLst>
                    <p:set>
                      <p:cBhvr>
                        <p:cTn presetID="59" presetClass="entr" dur="1" fill="hold">
                          <p:stCondLst>
                            <p:cond delay="0"/>
                          </p:stCondLst>
                        </p:cTn>
                        <p:tgtEl>
                          <p:spTgt spid="39"/>
                        </p:tgtEl>
                        <p:attrNameLst>
                          <p:attrName>style.visibility</p:attrName>
                        </p:attrNameLst>
                      </p:cBhvr>
                      <p:to>
                        <p:strVal val="visible"/>
                      </p:to>
                    </p:set>
                    <p:anim calcmode="lin" valueType="num">
                      <p:cBhvr additive="base">
                        <p:cTn dur="500" fill="hold"/>
                        <p:tgtEl>
                          <p:spTgt spid="39"/>
                        </p:tgtEl>
                        <p:attrNameLst>
                          <p:attrName>ppt_x</p:attrName>
                        </p:attrNameLst>
                      </p:cBhvr>
                      <p:tavLst>
                        <p:tav tm="0">
                          <p:val>
                            <p:strVal val="1+#ppt_w/2"/>
                          </p:val>
                        </p:tav>
                        <p:tav tm="100000">
                          <p:val>
                            <p:strVal val="#ppt_x"/>
                          </p:val>
                        </p:tav>
                      </p:tavLst>
                    </p:anim>
                    <p:anim calcmode="lin" valueType="num">
                      <p:cBhvr additive="base">
                        <p:cTn dur="500" fill="hold"/>
                        <p:tgtEl>
                          <p:spTgt spid="39"/>
                        </p:tgtEl>
                        <p:attrNameLst>
                          <p:attrName>ppt_y</p:attrName>
                        </p:attrNameLst>
                      </p:cBhvr>
                      <p:tavLst>
                        <p:tav tm="0">
                          <p:val>
                            <p:strVal val="#ppt_y"/>
                          </p:val>
                        </p:tav>
                        <p:tav tm="100000">
                          <p:val>
                            <p:strVal val="#ppt_y"/>
                          </p:val>
                        </p:tav>
                      </p:tavLst>
                    </p:anim>
                  </p:childTnLst>
                </p:cTn>
              </p:par>
            </p:tnLst>
          </p:tmpl>
        </p:tmplLst>
      </p:bldP>
      <p:bldP spid="40" grpId="0" animBg="1"/>
      <p:bldP spid="41" grpId="0" build="p">
        <p:tmplLst>
          <p:tmpl lvl="1">
            <p:tnLst>
              <p:par>
                <p:cTn presetID="22" presetClass="entr" presetSubtype="8" fill="hold" nodeType="afterEffect">
                  <p:stCondLst>
                    <p:cond delay="0"/>
                  </p:stCondLst>
                  <p:childTnLst>
                    <p:set>
                      <p:cBhvr>
                        <p:cTn dur="1" fill="hold">
                          <p:stCondLst>
                            <p:cond delay="0"/>
                          </p:stCondLst>
                        </p:cTn>
                        <p:tgtEl>
                          <p:spTgt spid="41"/>
                        </p:tgtEl>
                        <p:attrNameLst>
                          <p:attrName>style.visibility</p:attrName>
                        </p:attrNameLst>
                      </p:cBhvr>
                      <p:to>
                        <p:strVal val="visible"/>
                      </p:to>
                    </p:set>
                    <p:animEffect transition="in" filter="wipe(left)">
                      <p:cBhvr>
                        <p:cTn dur="500"/>
                        <p:tgtEl>
                          <p:spTgt spid="41"/>
                        </p:tgtEl>
                      </p:cBhvr>
                    </p:animEffect>
                  </p:childTnLst>
                </p:cTn>
              </p:par>
            </p:tnLst>
          </p:tmpl>
        </p:tmplLst>
      </p:bldP>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ofile 4">
    <p:spTree>
      <p:nvGrpSpPr>
        <p:cNvPr id="1" name=""/>
        <p:cNvGrpSpPr/>
        <p:nvPr/>
      </p:nvGrpSpPr>
      <p:grpSpPr>
        <a:xfrm>
          <a:off x="0" y="0"/>
          <a:ext cx="0" cy="0"/>
          <a:chOff x="0" y="0"/>
          <a:chExt cx="0" cy="0"/>
        </a:xfrm>
      </p:grpSpPr>
      <p:sp>
        <p:nvSpPr>
          <p:cNvPr id="27" name="円/楕円 26"/>
          <p:cNvSpPr/>
          <p:nvPr userDrawn="1"/>
        </p:nvSpPr>
        <p:spPr>
          <a:xfrm>
            <a:off x="11143377" y="3995458"/>
            <a:ext cx="1032497" cy="103249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6"/>
              </a:solidFill>
            </a:endParaRPr>
          </a:p>
        </p:txBody>
      </p:sp>
      <p:sp>
        <p:nvSpPr>
          <p:cNvPr id="3" name="フッター プレースホルダー 2"/>
          <p:cNvSpPr>
            <a:spLocks noGrp="1"/>
          </p:cNvSpPr>
          <p:nvPr>
            <p:ph type="ftr" sz="quarter" idx="10"/>
          </p:nvPr>
        </p:nvSpPr>
        <p:spPr>
          <a:xfrm>
            <a:off x="10509540" y="9464400"/>
            <a:ext cx="5790697" cy="547688"/>
          </a:xfrm>
          <a:prstGeom prst="rect">
            <a:avLst/>
          </a:prstGeom>
        </p:spPr>
        <p:txBody>
          <a:bodyPr/>
          <a:lstStyle/>
          <a:p>
            <a:endParaRPr lang="ja-JP" altLang="en-US" dirty="0"/>
          </a:p>
        </p:txBody>
      </p:sp>
      <p:sp>
        <p:nvSpPr>
          <p:cNvPr id="5" name="円/楕円 4"/>
          <p:cNvSpPr/>
          <p:nvPr userDrawn="1"/>
        </p:nvSpPr>
        <p:spPr>
          <a:xfrm>
            <a:off x="11951518" y="5027955"/>
            <a:ext cx="811957" cy="81195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6" name="円/楕円 5"/>
          <p:cNvSpPr/>
          <p:nvPr userDrawn="1"/>
        </p:nvSpPr>
        <p:spPr>
          <a:xfrm>
            <a:off x="6664309" y="1039044"/>
            <a:ext cx="5060429" cy="5060429"/>
          </a:xfrm>
          <a:prstGeom prst="ellipse">
            <a:avLst/>
          </a:prstGeom>
          <a:solidFill>
            <a:schemeClr val="accent1">
              <a:lumMod val="75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円/楕円 6"/>
          <p:cNvSpPr/>
          <p:nvPr userDrawn="1"/>
        </p:nvSpPr>
        <p:spPr>
          <a:xfrm>
            <a:off x="5584189" y="2479204"/>
            <a:ext cx="1368152" cy="136815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8" name="円/楕円 7"/>
          <p:cNvSpPr/>
          <p:nvPr userDrawn="1"/>
        </p:nvSpPr>
        <p:spPr>
          <a:xfrm>
            <a:off x="6500424" y="914897"/>
            <a:ext cx="5060429" cy="5060429"/>
          </a:xfrm>
          <a:prstGeom prst="ellipse">
            <a:avLst/>
          </a:prstGeom>
          <a:solidFill>
            <a:schemeClr val="accent1">
              <a:lumMod val="60000"/>
              <a:lumOff val="40000"/>
            </a:schemeClr>
          </a:solidFill>
          <a:ln w="12700">
            <a:no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タイトル 1"/>
          <p:cNvSpPr>
            <a:spLocks noGrp="1"/>
          </p:cNvSpPr>
          <p:nvPr>
            <p:ph type="title" hasCustomPrompt="1"/>
          </p:nvPr>
        </p:nvSpPr>
        <p:spPr>
          <a:xfrm>
            <a:off x="4329563" y="6222956"/>
            <a:ext cx="9577064" cy="792088"/>
          </a:xfrm>
        </p:spPr>
        <p:txBody>
          <a:bodyPr anchor="b">
            <a:normAutofit/>
          </a:bodyPr>
          <a:lstStyle>
            <a:lvl1pPr algn="ctr">
              <a:defRPr sz="3600" baseline="0">
                <a:solidFill>
                  <a:schemeClr val="tx2"/>
                </a:solidFill>
                <a:latin typeface="Route 159 Light" pitchFamily="50" charset="0"/>
              </a:defRPr>
            </a:lvl1pPr>
          </a:lstStyle>
          <a:p>
            <a:r>
              <a:rPr kumimoji="1" lang="en-US" altLang="ja-JP" dirty="0"/>
              <a:t>Text goes here</a:t>
            </a:r>
            <a:endParaRPr kumimoji="1" lang="ja-JP" altLang="en-US" dirty="0"/>
          </a:p>
        </p:txBody>
      </p:sp>
      <p:sp>
        <p:nvSpPr>
          <p:cNvPr id="10" name="正方形/長方形 9"/>
          <p:cNvSpPr/>
          <p:nvPr userDrawn="1"/>
        </p:nvSpPr>
        <p:spPr>
          <a:xfrm>
            <a:off x="7523026" y="7735788"/>
            <a:ext cx="3240360" cy="72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プレースホルダー 6"/>
          <p:cNvSpPr>
            <a:spLocks noGrp="1"/>
          </p:cNvSpPr>
          <p:nvPr>
            <p:ph type="body" sz="quarter" idx="16" hasCustomPrompt="1"/>
          </p:nvPr>
        </p:nvSpPr>
        <p:spPr>
          <a:xfrm>
            <a:off x="4354674" y="6943700"/>
            <a:ext cx="9577064" cy="576064"/>
          </a:xfrm>
        </p:spPr>
        <p:txBody>
          <a:bodyPr anchor="t">
            <a:noAutofit/>
          </a:bodyPr>
          <a:lstStyle>
            <a:lvl1pPr algn="ctr">
              <a:defRPr sz="2400" i="1" baseline="0">
                <a:solidFill>
                  <a:schemeClr val="accent1">
                    <a:lumMod val="75000"/>
                  </a:schemeClr>
                </a:solidFill>
                <a:latin typeface="+mn-lt"/>
              </a:defRPr>
            </a:lvl1pPr>
          </a:lstStyle>
          <a:p>
            <a:pPr lvl="0"/>
            <a:r>
              <a:rPr kumimoji="1" lang="en-US" altLang="ja-JP" dirty="0"/>
              <a:t>Text goes here</a:t>
            </a:r>
            <a:endParaRPr kumimoji="1" lang="ja-JP" altLang="en-US" dirty="0"/>
          </a:p>
        </p:txBody>
      </p:sp>
      <p:sp>
        <p:nvSpPr>
          <p:cNvPr id="12" name="図プレースホルダー 5"/>
          <p:cNvSpPr>
            <a:spLocks noGrp="1"/>
          </p:cNvSpPr>
          <p:nvPr>
            <p:ph type="pic" sz="quarter" idx="13" hasCustomPrompt="1"/>
          </p:nvPr>
        </p:nvSpPr>
        <p:spPr>
          <a:xfrm>
            <a:off x="6664309" y="1039044"/>
            <a:ext cx="4916413" cy="4916413"/>
          </a:xfrm>
          <a:prstGeom prst="ellipse">
            <a:avLst/>
          </a:prstGeom>
          <a:solidFill>
            <a:schemeClr val="bg1"/>
          </a:solidFill>
          <a:ln w="28575" cmpd="sng">
            <a:solidFill>
              <a:schemeClr val="accent1"/>
            </a:solidFill>
          </a:ln>
          <a:effectLst/>
        </p:spPr>
        <p:txBody>
          <a:bodyPr>
            <a:normAutofit/>
          </a:bodyPr>
          <a:lstStyle>
            <a:lvl1pPr>
              <a:defRPr sz="1800" baseline="0"/>
            </a:lvl1pPr>
          </a:lstStyle>
          <a:p>
            <a:r>
              <a:rPr kumimoji="1" lang="en-US" altLang="ja-JP" dirty="0"/>
              <a:t>Add an image</a:t>
            </a:r>
            <a:endParaRPr kumimoji="1" lang="ja-JP" altLang="en-US" dirty="0"/>
          </a:p>
        </p:txBody>
      </p:sp>
      <p:sp>
        <p:nvSpPr>
          <p:cNvPr id="22" name="テキスト プレースホルダー 6"/>
          <p:cNvSpPr>
            <a:spLocks noGrp="1"/>
          </p:cNvSpPr>
          <p:nvPr>
            <p:ph type="body" sz="quarter" idx="14" hasCustomPrompt="1"/>
          </p:nvPr>
        </p:nvSpPr>
        <p:spPr>
          <a:xfrm>
            <a:off x="2899794" y="7879804"/>
            <a:ext cx="12486825" cy="1584176"/>
          </a:xfrm>
        </p:spPr>
        <p:txBody>
          <a:bodyPr anchor="t">
            <a:normAutofit/>
          </a:bodyPr>
          <a:lstStyle>
            <a:lvl1pPr algn="ctr">
              <a:defRPr sz="2000" baseline="0">
                <a:solidFill>
                  <a:schemeClr val="tx2"/>
                </a:solidFill>
              </a:defRPr>
            </a:lvl1pPr>
          </a:lstStyle>
          <a:p>
            <a:pPr lvl="0"/>
            <a:r>
              <a:rPr kumimoji="1" lang="en-US" altLang="ja-JP" dirty="0"/>
              <a:t>Text goes here</a:t>
            </a:r>
            <a:endParaRPr kumimoji="1" lang="ja-JP" altLang="en-US" dirty="0"/>
          </a:p>
        </p:txBody>
      </p:sp>
      <p:sp>
        <p:nvSpPr>
          <p:cNvPr id="23" name="円/楕円 22"/>
          <p:cNvSpPr/>
          <p:nvPr userDrawn="1"/>
        </p:nvSpPr>
        <p:spPr>
          <a:xfrm>
            <a:off x="4354674" y="2047156"/>
            <a:ext cx="864096" cy="86409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4" name="円/楕円 23"/>
          <p:cNvSpPr/>
          <p:nvPr userDrawn="1"/>
        </p:nvSpPr>
        <p:spPr>
          <a:xfrm>
            <a:off x="5584189" y="1899752"/>
            <a:ext cx="432048" cy="43204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p>
        </p:txBody>
      </p:sp>
      <p:sp>
        <p:nvSpPr>
          <p:cNvPr id="25" name="円/楕円 24"/>
          <p:cNvSpPr/>
          <p:nvPr userDrawn="1"/>
        </p:nvSpPr>
        <p:spPr>
          <a:xfrm>
            <a:off x="13315215" y="4732632"/>
            <a:ext cx="486995" cy="48699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ja-JP" altLang="en-US">
              <a:solidFill>
                <a:schemeClr val="accent2"/>
              </a:solidFill>
            </a:endParaRPr>
          </a:p>
        </p:txBody>
      </p:sp>
      <p:sp>
        <p:nvSpPr>
          <p:cNvPr id="26" name="正方形/長方形 25"/>
          <p:cNvSpPr/>
          <p:nvPr userDrawn="1"/>
        </p:nvSpPr>
        <p:spPr>
          <a:xfrm>
            <a:off x="-1" y="0"/>
            <a:ext cx="18286413" cy="11181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スライド番号プレースホルダー 5"/>
          <p:cNvSpPr>
            <a:spLocks noGrp="1"/>
          </p:cNvSpPr>
          <p:nvPr>
            <p:ph type="sldNum" sz="quarter" idx="4"/>
          </p:nvPr>
        </p:nvSpPr>
        <p:spPr>
          <a:xfrm>
            <a:off x="17136094"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a:p>
        </p:txBody>
      </p:sp>
    </p:spTree>
    <p:extLst>
      <p:ext uri="{BB962C8B-B14F-4D97-AF65-F5344CB8AC3E}">
        <p14:creationId xmlns:p14="http://schemas.microsoft.com/office/powerpoint/2010/main" val="3096024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750"/>
                                        <p:tgtEl>
                                          <p:spTgt spid="23"/>
                                        </p:tgtEl>
                                      </p:cBhvr>
                                    </p:animEffect>
                                    <p:anim calcmode="lin" valueType="num">
                                      <p:cBhvr>
                                        <p:cTn id="8" dur="750" fill="hold"/>
                                        <p:tgtEl>
                                          <p:spTgt spid="23"/>
                                        </p:tgtEl>
                                        <p:attrNameLst>
                                          <p:attrName>ppt_w</p:attrName>
                                        </p:attrNameLst>
                                      </p:cBhvr>
                                      <p:tavLst>
                                        <p:tav tm="0" fmla="#ppt_w*sin(2.5*pi*$)">
                                          <p:val>
                                            <p:fltVal val="0"/>
                                          </p:val>
                                        </p:tav>
                                        <p:tav tm="100000">
                                          <p:val>
                                            <p:fltVal val="1"/>
                                          </p:val>
                                        </p:tav>
                                      </p:tavLst>
                                    </p:anim>
                                    <p:anim calcmode="lin" valueType="num">
                                      <p:cBhvr>
                                        <p:cTn id="9" dur="750" fill="hold"/>
                                        <p:tgtEl>
                                          <p:spTgt spid="23"/>
                                        </p:tgtEl>
                                        <p:attrNameLst>
                                          <p:attrName>ppt_h</p:attrName>
                                        </p:attrNameLst>
                                      </p:cBhvr>
                                      <p:tavLst>
                                        <p:tav tm="0">
                                          <p:val>
                                            <p:strVal val="#ppt_h"/>
                                          </p:val>
                                        </p:tav>
                                        <p:tav tm="100000">
                                          <p:val>
                                            <p:strVal val="#ppt_h"/>
                                          </p:val>
                                        </p:tav>
                                      </p:tavLst>
                                    </p:anim>
                                  </p:childTnLst>
                                </p:cTn>
                              </p:par>
                              <p:par>
                                <p:cTn id="10" presetID="2" presetClass="entr" presetSubtype="6" decel="100000" fill="hold" grpId="1" nodeType="with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750" fill="hold"/>
                                        <p:tgtEl>
                                          <p:spTgt spid="23"/>
                                        </p:tgtEl>
                                        <p:attrNameLst>
                                          <p:attrName>ppt_x</p:attrName>
                                        </p:attrNameLst>
                                      </p:cBhvr>
                                      <p:tavLst>
                                        <p:tav tm="0">
                                          <p:val>
                                            <p:strVal val="1+#ppt_w/2"/>
                                          </p:val>
                                        </p:tav>
                                        <p:tav tm="100000">
                                          <p:val>
                                            <p:strVal val="#ppt_x"/>
                                          </p:val>
                                        </p:tav>
                                      </p:tavLst>
                                    </p:anim>
                                    <p:anim calcmode="lin" valueType="num">
                                      <p:cBhvr additive="base">
                                        <p:cTn id="13" dur="750" fill="hold"/>
                                        <p:tgtEl>
                                          <p:spTgt spid="23"/>
                                        </p:tgtEl>
                                        <p:attrNameLst>
                                          <p:attrName>ppt_y</p:attrName>
                                        </p:attrNameLst>
                                      </p:cBhvr>
                                      <p:tavLst>
                                        <p:tav tm="0">
                                          <p:val>
                                            <p:strVal val="1+#ppt_h/2"/>
                                          </p:val>
                                        </p:tav>
                                        <p:tav tm="100000">
                                          <p:val>
                                            <p:strVal val="#ppt_y"/>
                                          </p:val>
                                        </p:tav>
                                      </p:tavLst>
                                    </p:anim>
                                  </p:childTnLst>
                                </p:cTn>
                              </p:par>
                              <p:par>
                                <p:cTn id="14" presetID="45" presetClass="entr" presetSubtype="0" fill="hold" grpId="0" nodeType="withEffect">
                                  <p:stCondLst>
                                    <p:cond delay="10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750"/>
                                        <p:tgtEl>
                                          <p:spTgt spid="7"/>
                                        </p:tgtEl>
                                      </p:cBhvr>
                                    </p:animEffect>
                                    <p:anim calcmode="lin" valueType="num">
                                      <p:cBhvr>
                                        <p:cTn id="17" dur="750" fill="hold"/>
                                        <p:tgtEl>
                                          <p:spTgt spid="7"/>
                                        </p:tgtEl>
                                        <p:attrNameLst>
                                          <p:attrName>ppt_w</p:attrName>
                                        </p:attrNameLst>
                                      </p:cBhvr>
                                      <p:tavLst>
                                        <p:tav tm="0" fmla="#ppt_w*sin(2.5*pi*$)">
                                          <p:val>
                                            <p:fltVal val="0"/>
                                          </p:val>
                                        </p:tav>
                                        <p:tav tm="100000">
                                          <p:val>
                                            <p:fltVal val="1"/>
                                          </p:val>
                                        </p:tav>
                                      </p:tavLst>
                                    </p:anim>
                                    <p:anim calcmode="lin" valueType="num">
                                      <p:cBhvr>
                                        <p:cTn id="18" dur="750" fill="hold"/>
                                        <p:tgtEl>
                                          <p:spTgt spid="7"/>
                                        </p:tgtEl>
                                        <p:attrNameLst>
                                          <p:attrName>ppt_h</p:attrName>
                                        </p:attrNameLst>
                                      </p:cBhvr>
                                      <p:tavLst>
                                        <p:tav tm="0">
                                          <p:val>
                                            <p:strVal val="#ppt_h"/>
                                          </p:val>
                                        </p:tav>
                                        <p:tav tm="100000">
                                          <p:val>
                                            <p:strVal val="#ppt_h"/>
                                          </p:val>
                                        </p:tav>
                                      </p:tavLst>
                                    </p:anim>
                                  </p:childTnLst>
                                </p:cTn>
                              </p:par>
                              <p:par>
                                <p:cTn id="19" presetID="2" presetClass="entr" presetSubtype="6" decel="100000" fill="hold" grpId="1" nodeType="withEffect">
                                  <p:stCondLst>
                                    <p:cond delay="10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750" fill="hold"/>
                                        <p:tgtEl>
                                          <p:spTgt spid="7"/>
                                        </p:tgtEl>
                                        <p:attrNameLst>
                                          <p:attrName>ppt_x</p:attrName>
                                        </p:attrNameLst>
                                      </p:cBhvr>
                                      <p:tavLst>
                                        <p:tav tm="0">
                                          <p:val>
                                            <p:strVal val="1+#ppt_w/2"/>
                                          </p:val>
                                        </p:tav>
                                        <p:tav tm="100000">
                                          <p:val>
                                            <p:strVal val="#ppt_x"/>
                                          </p:val>
                                        </p:tav>
                                      </p:tavLst>
                                    </p:anim>
                                    <p:anim calcmode="lin" valueType="num">
                                      <p:cBhvr additive="base">
                                        <p:cTn id="22" dur="750" fill="hold"/>
                                        <p:tgtEl>
                                          <p:spTgt spid="7"/>
                                        </p:tgtEl>
                                        <p:attrNameLst>
                                          <p:attrName>ppt_y</p:attrName>
                                        </p:attrNameLst>
                                      </p:cBhvr>
                                      <p:tavLst>
                                        <p:tav tm="0">
                                          <p:val>
                                            <p:strVal val="1+#ppt_h/2"/>
                                          </p:val>
                                        </p:tav>
                                        <p:tav tm="100000">
                                          <p:val>
                                            <p:strVal val="#ppt_y"/>
                                          </p:val>
                                        </p:tav>
                                      </p:tavLst>
                                    </p:anim>
                                  </p:childTnLst>
                                </p:cTn>
                              </p:par>
                              <p:par>
                                <p:cTn id="23" presetID="45" presetClass="entr" presetSubtype="0" fill="hold" grpId="0" nodeType="withEffect">
                                  <p:stCondLst>
                                    <p:cond delay="20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750"/>
                                        <p:tgtEl>
                                          <p:spTgt spid="24"/>
                                        </p:tgtEl>
                                      </p:cBhvr>
                                    </p:animEffect>
                                    <p:anim calcmode="lin" valueType="num">
                                      <p:cBhvr>
                                        <p:cTn id="26" dur="750" fill="hold"/>
                                        <p:tgtEl>
                                          <p:spTgt spid="24"/>
                                        </p:tgtEl>
                                        <p:attrNameLst>
                                          <p:attrName>ppt_w</p:attrName>
                                        </p:attrNameLst>
                                      </p:cBhvr>
                                      <p:tavLst>
                                        <p:tav tm="0" fmla="#ppt_w*sin(2.5*pi*$)">
                                          <p:val>
                                            <p:fltVal val="0"/>
                                          </p:val>
                                        </p:tav>
                                        <p:tav tm="100000">
                                          <p:val>
                                            <p:fltVal val="1"/>
                                          </p:val>
                                        </p:tav>
                                      </p:tavLst>
                                    </p:anim>
                                    <p:anim calcmode="lin" valueType="num">
                                      <p:cBhvr>
                                        <p:cTn id="27" dur="750" fill="hold"/>
                                        <p:tgtEl>
                                          <p:spTgt spid="24"/>
                                        </p:tgtEl>
                                        <p:attrNameLst>
                                          <p:attrName>ppt_h</p:attrName>
                                        </p:attrNameLst>
                                      </p:cBhvr>
                                      <p:tavLst>
                                        <p:tav tm="0">
                                          <p:val>
                                            <p:strVal val="#ppt_h"/>
                                          </p:val>
                                        </p:tav>
                                        <p:tav tm="100000">
                                          <p:val>
                                            <p:strVal val="#ppt_h"/>
                                          </p:val>
                                        </p:tav>
                                      </p:tavLst>
                                    </p:anim>
                                  </p:childTnLst>
                                </p:cTn>
                              </p:par>
                              <p:par>
                                <p:cTn id="28" presetID="2" presetClass="entr" presetSubtype="6" decel="100000" fill="hold" grpId="1" nodeType="withEffect">
                                  <p:stCondLst>
                                    <p:cond delay="20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750" fill="hold"/>
                                        <p:tgtEl>
                                          <p:spTgt spid="24"/>
                                        </p:tgtEl>
                                        <p:attrNameLst>
                                          <p:attrName>ppt_x</p:attrName>
                                        </p:attrNameLst>
                                      </p:cBhvr>
                                      <p:tavLst>
                                        <p:tav tm="0">
                                          <p:val>
                                            <p:strVal val="1+#ppt_w/2"/>
                                          </p:val>
                                        </p:tav>
                                        <p:tav tm="100000">
                                          <p:val>
                                            <p:strVal val="#ppt_x"/>
                                          </p:val>
                                        </p:tav>
                                      </p:tavLst>
                                    </p:anim>
                                    <p:anim calcmode="lin" valueType="num">
                                      <p:cBhvr additive="base">
                                        <p:cTn id="31" dur="750" fill="hold"/>
                                        <p:tgtEl>
                                          <p:spTgt spid="24"/>
                                        </p:tgtEl>
                                        <p:attrNameLst>
                                          <p:attrName>ppt_y</p:attrName>
                                        </p:attrNameLst>
                                      </p:cBhvr>
                                      <p:tavLst>
                                        <p:tav tm="0">
                                          <p:val>
                                            <p:strVal val="1+#ppt_h/2"/>
                                          </p:val>
                                        </p:tav>
                                        <p:tav tm="100000">
                                          <p:val>
                                            <p:strVal val="#ppt_y"/>
                                          </p:val>
                                        </p:tav>
                                      </p:tavLst>
                                    </p:anim>
                                  </p:childTnLst>
                                </p:cTn>
                              </p:par>
                              <p:par>
                                <p:cTn id="32" presetID="45" presetClass="entr" presetSubtype="0" fill="hold" grpId="0" nodeType="withEffect">
                                  <p:stCondLst>
                                    <p:cond delay="30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750"/>
                                        <p:tgtEl>
                                          <p:spTgt spid="5"/>
                                        </p:tgtEl>
                                      </p:cBhvr>
                                    </p:animEffect>
                                    <p:anim calcmode="lin" valueType="num">
                                      <p:cBhvr>
                                        <p:cTn id="35" dur="750" fill="hold"/>
                                        <p:tgtEl>
                                          <p:spTgt spid="5"/>
                                        </p:tgtEl>
                                        <p:attrNameLst>
                                          <p:attrName>ppt_w</p:attrName>
                                        </p:attrNameLst>
                                      </p:cBhvr>
                                      <p:tavLst>
                                        <p:tav tm="0" fmla="#ppt_w*sin(2.5*pi*$)">
                                          <p:val>
                                            <p:fltVal val="0"/>
                                          </p:val>
                                        </p:tav>
                                        <p:tav tm="100000">
                                          <p:val>
                                            <p:fltVal val="1"/>
                                          </p:val>
                                        </p:tav>
                                      </p:tavLst>
                                    </p:anim>
                                    <p:anim calcmode="lin" valueType="num">
                                      <p:cBhvr>
                                        <p:cTn id="36" dur="750" fill="hold"/>
                                        <p:tgtEl>
                                          <p:spTgt spid="5"/>
                                        </p:tgtEl>
                                        <p:attrNameLst>
                                          <p:attrName>ppt_h</p:attrName>
                                        </p:attrNameLst>
                                      </p:cBhvr>
                                      <p:tavLst>
                                        <p:tav tm="0">
                                          <p:val>
                                            <p:strVal val="#ppt_h"/>
                                          </p:val>
                                        </p:tav>
                                        <p:tav tm="100000">
                                          <p:val>
                                            <p:strVal val="#ppt_h"/>
                                          </p:val>
                                        </p:tav>
                                      </p:tavLst>
                                    </p:anim>
                                  </p:childTnLst>
                                </p:cTn>
                              </p:par>
                              <p:par>
                                <p:cTn id="37" presetID="2" presetClass="entr" presetSubtype="6" decel="100000" fill="hold" grpId="1" nodeType="withEffect">
                                  <p:stCondLst>
                                    <p:cond delay="300"/>
                                  </p:stCondLst>
                                  <p:childTnLst>
                                    <p:set>
                                      <p:cBhvr>
                                        <p:cTn id="38" dur="1" fill="hold">
                                          <p:stCondLst>
                                            <p:cond delay="0"/>
                                          </p:stCondLst>
                                        </p:cTn>
                                        <p:tgtEl>
                                          <p:spTgt spid="5"/>
                                        </p:tgtEl>
                                        <p:attrNameLst>
                                          <p:attrName>style.visibility</p:attrName>
                                        </p:attrNameLst>
                                      </p:cBhvr>
                                      <p:to>
                                        <p:strVal val="visible"/>
                                      </p:to>
                                    </p:set>
                                    <p:anim calcmode="lin" valueType="num">
                                      <p:cBhvr additive="base">
                                        <p:cTn id="39" dur="750" fill="hold"/>
                                        <p:tgtEl>
                                          <p:spTgt spid="5"/>
                                        </p:tgtEl>
                                        <p:attrNameLst>
                                          <p:attrName>ppt_x</p:attrName>
                                        </p:attrNameLst>
                                      </p:cBhvr>
                                      <p:tavLst>
                                        <p:tav tm="0">
                                          <p:val>
                                            <p:strVal val="1+#ppt_w/2"/>
                                          </p:val>
                                        </p:tav>
                                        <p:tav tm="100000">
                                          <p:val>
                                            <p:strVal val="#ppt_x"/>
                                          </p:val>
                                        </p:tav>
                                      </p:tavLst>
                                    </p:anim>
                                    <p:anim calcmode="lin" valueType="num">
                                      <p:cBhvr additive="base">
                                        <p:cTn id="40" dur="750" fill="hold"/>
                                        <p:tgtEl>
                                          <p:spTgt spid="5"/>
                                        </p:tgtEl>
                                        <p:attrNameLst>
                                          <p:attrName>ppt_y</p:attrName>
                                        </p:attrNameLst>
                                      </p:cBhvr>
                                      <p:tavLst>
                                        <p:tav tm="0">
                                          <p:val>
                                            <p:strVal val="1+#ppt_h/2"/>
                                          </p:val>
                                        </p:tav>
                                        <p:tav tm="100000">
                                          <p:val>
                                            <p:strVal val="#ppt_y"/>
                                          </p:val>
                                        </p:tav>
                                      </p:tavLst>
                                    </p:anim>
                                  </p:childTnLst>
                                </p:cTn>
                              </p:par>
                              <p:par>
                                <p:cTn id="41" presetID="45" presetClass="entr" presetSubtype="0" fill="hold" grpId="0" nodeType="withEffect">
                                  <p:stCondLst>
                                    <p:cond delay="40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750"/>
                                        <p:tgtEl>
                                          <p:spTgt spid="25"/>
                                        </p:tgtEl>
                                      </p:cBhvr>
                                    </p:animEffect>
                                    <p:anim calcmode="lin" valueType="num">
                                      <p:cBhvr>
                                        <p:cTn id="44" dur="750" fill="hold"/>
                                        <p:tgtEl>
                                          <p:spTgt spid="25"/>
                                        </p:tgtEl>
                                        <p:attrNameLst>
                                          <p:attrName>ppt_w</p:attrName>
                                        </p:attrNameLst>
                                      </p:cBhvr>
                                      <p:tavLst>
                                        <p:tav tm="0" fmla="#ppt_w*sin(2.5*pi*$)">
                                          <p:val>
                                            <p:fltVal val="0"/>
                                          </p:val>
                                        </p:tav>
                                        <p:tav tm="100000">
                                          <p:val>
                                            <p:fltVal val="1"/>
                                          </p:val>
                                        </p:tav>
                                      </p:tavLst>
                                    </p:anim>
                                    <p:anim calcmode="lin" valueType="num">
                                      <p:cBhvr>
                                        <p:cTn id="45" dur="750" fill="hold"/>
                                        <p:tgtEl>
                                          <p:spTgt spid="25"/>
                                        </p:tgtEl>
                                        <p:attrNameLst>
                                          <p:attrName>ppt_h</p:attrName>
                                        </p:attrNameLst>
                                      </p:cBhvr>
                                      <p:tavLst>
                                        <p:tav tm="0">
                                          <p:val>
                                            <p:strVal val="#ppt_h"/>
                                          </p:val>
                                        </p:tav>
                                        <p:tav tm="100000">
                                          <p:val>
                                            <p:strVal val="#ppt_h"/>
                                          </p:val>
                                        </p:tav>
                                      </p:tavLst>
                                    </p:anim>
                                  </p:childTnLst>
                                </p:cTn>
                              </p:par>
                              <p:par>
                                <p:cTn id="46" presetID="2" presetClass="entr" presetSubtype="6" decel="100000" fill="hold" grpId="1" nodeType="withEffect">
                                  <p:stCondLst>
                                    <p:cond delay="400"/>
                                  </p:stCondLst>
                                  <p:childTnLst>
                                    <p:set>
                                      <p:cBhvr>
                                        <p:cTn id="47" dur="1" fill="hold">
                                          <p:stCondLst>
                                            <p:cond delay="0"/>
                                          </p:stCondLst>
                                        </p:cTn>
                                        <p:tgtEl>
                                          <p:spTgt spid="25"/>
                                        </p:tgtEl>
                                        <p:attrNameLst>
                                          <p:attrName>style.visibility</p:attrName>
                                        </p:attrNameLst>
                                      </p:cBhvr>
                                      <p:to>
                                        <p:strVal val="visible"/>
                                      </p:to>
                                    </p:set>
                                    <p:anim calcmode="lin" valueType="num">
                                      <p:cBhvr additive="base">
                                        <p:cTn id="48" dur="750" fill="hold"/>
                                        <p:tgtEl>
                                          <p:spTgt spid="25"/>
                                        </p:tgtEl>
                                        <p:attrNameLst>
                                          <p:attrName>ppt_x</p:attrName>
                                        </p:attrNameLst>
                                      </p:cBhvr>
                                      <p:tavLst>
                                        <p:tav tm="0">
                                          <p:val>
                                            <p:strVal val="1+#ppt_w/2"/>
                                          </p:val>
                                        </p:tav>
                                        <p:tav tm="100000">
                                          <p:val>
                                            <p:strVal val="#ppt_x"/>
                                          </p:val>
                                        </p:tav>
                                      </p:tavLst>
                                    </p:anim>
                                    <p:anim calcmode="lin" valueType="num">
                                      <p:cBhvr additive="base">
                                        <p:cTn id="49" dur="750" fill="hold"/>
                                        <p:tgtEl>
                                          <p:spTgt spid="25"/>
                                        </p:tgtEl>
                                        <p:attrNameLst>
                                          <p:attrName>ppt_y</p:attrName>
                                        </p:attrNameLst>
                                      </p:cBhvr>
                                      <p:tavLst>
                                        <p:tav tm="0">
                                          <p:val>
                                            <p:strVal val="1+#ppt_h/2"/>
                                          </p:val>
                                        </p:tav>
                                        <p:tav tm="100000">
                                          <p:val>
                                            <p:strVal val="#ppt_y"/>
                                          </p:val>
                                        </p:tav>
                                      </p:tavLst>
                                    </p:anim>
                                  </p:childTnLst>
                                </p:cTn>
                              </p:par>
                              <p:par>
                                <p:cTn id="50" presetID="45" presetClass="entr" presetSubtype="0" fill="hold" grpId="0" nodeType="withEffect">
                                  <p:stCondLst>
                                    <p:cond delay="50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750"/>
                                        <p:tgtEl>
                                          <p:spTgt spid="27"/>
                                        </p:tgtEl>
                                      </p:cBhvr>
                                    </p:animEffect>
                                    <p:anim calcmode="lin" valueType="num">
                                      <p:cBhvr>
                                        <p:cTn id="53" dur="750" fill="hold"/>
                                        <p:tgtEl>
                                          <p:spTgt spid="27"/>
                                        </p:tgtEl>
                                        <p:attrNameLst>
                                          <p:attrName>ppt_w</p:attrName>
                                        </p:attrNameLst>
                                      </p:cBhvr>
                                      <p:tavLst>
                                        <p:tav tm="0" fmla="#ppt_w*sin(2.5*pi*$)">
                                          <p:val>
                                            <p:fltVal val="0"/>
                                          </p:val>
                                        </p:tav>
                                        <p:tav tm="100000">
                                          <p:val>
                                            <p:fltVal val="1"/>
                                          </p:val>
                                        </p:tav>
                                      </p:tavLst>
                                    </p:anim>
                                    <p:anim calcmode="lin" valueType="num">
                                      <p:cBhvr>
                                        <p:cTn id="54" dur="750" fill="hold"/>
                                        <p:tgtEl>
                                          <p:spTgt spid="27"/>
                                        </p:tgtEl>
                                        <p:attrNameLst>
                                          <p:attrName>ppt_h</p:attrName>
                                        </p:attrNameLst>
                                      </p:cBhvr>
                                      <p:tavLst>
                                        <p:tav tm="0">
                                          <p:val>
                                            <p:strVal val="#ppt_h"/>
                                          </p:val>
                                        </p:tav>
                                        <p:tav tm="100000">
                                          <p:val>
                                            <p:strVal val="#ppt_h"/>
                                          </p:val>
                                        </p:tav>
                                      </p:tavLst>
                                    </p:anim>
                                  </p:childTnLst>
                                </p:cTn>
                              </p:par>
                              <p:par>
                                <p:cTn id="55" presetID="2" presetClass="entr" presetSubtype="6" decel="100000" fill="hold" grpId="1" nodeType="withEffect">
                                  <p:stCondLst>
                                    <p:cond delay="50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750" fill="hold"/>
                                        <p:tgtEl>
                                          <p:spTgt spid="27"/>
                                        </p:tgtEl>
                                        <p:attrNameLst>
                                          <p:attrName>ppt_x</p:attrName>
                                        </p:attrNameLst>
                                      </p:cBhvr>
                                      <p:tavLst>
                                        <p:tav tm="0">
                                          <p:val>
                                            <p:strVal val="1+#ppt_w/2"/>
                                          </p:val>
                                        </p:tav>
                                        <p:tav tm="100000">
                                          <p:val>
                                            <p:strVal val="#ppt_x"/>
                                          </p:val>
                                        </p:tav>
                                      </p:tavLst>
                                    </p:anim>
                                    <p:anim calcmode="lin" valueType="num">
                                      <p:cBhvr additive="base">
                                        <p:cTn id="58" dur="750" fill="hold"/>
                                        <p:tgtEl>
                                          <p:spTgt spid="27"/>
                                        </p:tgtEl>
                                        <p:attrNameLst>
                                          <p:attrName>ppt_y</p:attrName>
                                        </p:attrNameLst>
                                      </p:cBhvr>
                                      <p:tavLst>
                                        <p:tav tm="0">
                                          <p:val>
                                            <p:strVal val="1+#ppt_h/2"/>
                                          </p:val>
                                        </p:tav>
                                        <p:tav tm="100000">
                                          <p:val>
                                            <p:strVal val="#ppt_y"/>
                                          </p:val>
                                        </p:tav>
                                      </p:tavLst>
                                    </p:anim>
                                  </p:childTnLst>
                                </p:cTn>
                              </p:par>
                              <p:par>
                                <p:cTn id="59" presetID="10" presetClass="entr" presetSubtype="0" fill="hold" grpId="0" nodeType="withEffect">
                                  <p:stCondLst>
                                    <p:cond delay="50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childTnLst>
                                </p:cTn>
                              </p:par>
                              <p:par>
                                <p:cTn id="62" presetID="2" presetClass="entr" presetSubtype="1" decel="100000" fill="hold" grpId="1" nodeType="withEffect">
                                  <p:stCondLst>
                                    <p:cond delay="500"/>
                                  </p:stCondLst>
                                  <p:childTnLst>
                                    <p:set>
                                      <p:cBhvr>
                                        <p:cTn id="63" dur="1" fill="hold">
                                          <p:stCondLst>
                                            <p:cond delay="0"/>
                                          </p:stCondLst>
                                        </p:cTn>
                                        <p:tgtEl>
                                          <p:spTgt spid="6"/>
                                        </p:tgtEl>
                                        <p:attrNameLst>
                                          <p:attrName>style.visibility</p:attrName>
                                        </p:attrNameLst>
                                      </p:cBhvr>
                                      <p:to>
                                        <p:strVal val="visible"/>
                                      </p:to>
                                    </p:set>
                                    <p:anim calcmode="lin" valueType="num">
                                      <p:cBhvr additive="base">
                                        <p:cTn id="64" dur="1000" fill="hold"/>
                                        <p:tgtEl>
                                          <p:spTgt spid="6"/>
                                        </p:tgtEl>
                                        <p:attrNameLst>
                                          <p:attrName>ppt_x</p:attrName>
                                        </p:attrNameLst>
                                      </p:cBhvr>
                                      <p:tavLst>
                                        <p:tav tm="0">
                                          <p:val>
                                            <p:strVal val="#ppt_x"/>
                                          </p:val>
                                        </p:tav>
                                        <p:tav tm="100000">
                                          <p:val>
                                            <p:strVal val="#ppt_x"/>
                                          </p:val>
                                        </p:tav>
                                      </p:tavLst>
                                    </p:anim>
                                    <p:anim calcmode="lin" valueType="num">
                                      <p:cBhvr additive="base">
                                        <p:cTn id="65" dur="1000" fill="hold"/>
                                        <p:tgtEl>
                                          <p:spTgt spid="6"/>
                                        </p:tgtEl>
                                        <p:attrNameLst>
                                          <p:attrName>ppt_y</p:attrName>
                                        </p:attrNameLst>
                                      </p:cBhvr>
                                      <p:tavLst>
                                        <p:tav tm="0">
                                          <p:val>
                                            <p:strVal val="0-#ppt_h/2"/>
                                          </p:val>
                                        </p:tav>
                                        <p:tav tm="100000">
                                          <p:val>
                                            <p:strVal val="#ppt_y"/>
                                          </p:val>
                                        </p:tav>
                                      </p:tavLst>
                                    </p:anim>
                                  </p:childTnLst>
                                </p:cTn>
                              </p:par>
                              <p:par>
                                <p:cTn id="66" presetID="10" presetClass="entr" presetSubtype="0" fill="hold" grpId="0" nodeType="withEffect">
                                  <p:stCondLst>
                                    <p:cond delay="60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childTnLst>
                                </p:cTn>
                              </p:par>
                              <p:par>
                                <p:cTn id="69" presetID="2" presetClass="entr" presetSubtype="1" decel="100000" fill="hold" grpId="1" nodeType="withEffect">
                                  <p:stCondLst>
                                    <p:cond delay="600"/>
                                  </p:stCondLst>
                                  <p:childTnLst>
                                    <p:set>
                                      <p:cBhvr>
                                        <p:cTn id="70" dur="1" fill="hold">
                                          <p:stCondLst>
                                            <p:cond delay="0"/>
                                          </p:stCondLst>
                                        </p:cTn>
                                        <p:tgtEl>
                                          <p:spTgt spid="8"/>
                                        </p:tgtEl>
                                        <p:attrNameLst>
                                          <p:attrName>style.visibility</p:attrName>
                                        </p:attrNameLst>
                                      </p:cBhvr>
                                      <p:to>
                                        <p:strVal val="visible"/>
                                      </p:to>
                                    </p:set>
                                    <p:anim calcmode="lin" valueType="num">
                                      <p:cBhvr additive="base">
                                        <p:cTn id="71" dur="1000" fill="hold"/>
                                        <p:tgtEl>
                                          <p:spTgt spid="8"/>
                                        </p:tgtEl>
                                        <p:attrNameLst>
                                          <p:attrName>ppt_x</p:attrName>
                                        </p:attrNameLst>
                                      </p:cBhvr>
                                      <p:tavLst>
                                        <p:tav tm="0">
                                          <p:val>
                                            <p:strVal val="#ppt_x"/>
                                          </p:val>
                                        </p:tav>
                                        <p:tav tm="100000">
                                          <p:val>
                                            <p:strVal val="#ppt_x"/>
                                          </p:val>
                                        </p:tav>
                                      </p:tavLst>
                                    </p:anim>
                                    <p:anim calcmode="lin" valueType="num">
                                      <p:cBhvr additive="base">
                                        <p:cTn id="72" dur="1000" fill="hold"/>
                                        <p:tgtEl>
                                          <p:spTgt spid="8"/>
                                        </p:tgtEl>
                                        <p:attrNameLst>
                                          <p:attrName>ppt_y</p:attrName>
                                        </p:attrNameLst>
                                      </p:cBhvr>
                                      <p:tavLst>
                                        <p:tav tm="0">
                                          <p:val>
                                            <p:strVal val="0-#ppt_h/2"/>
                                          </p:val>
                                        </p:tav>
                                        <p:tav tm="100000">
                                          <p:val>
                                            <p:strVal val="#ppt_y"/>
                                          </p:val>
                                        </p:tav>
                                      </p:tavLst>
                                    </p:anim>
                                  </p:childTnLst>
                                </p:cTn>
                              </p:par>
                              <p:par>
                                <p:cTn id="73" presetID="10" presetClass="entr" presetSubtype="0" fill="hold" grpId="0" nodeType="withEffect">
                                  <p:stCondLst>
                                    <p:cond delay="700"/>
                                  </p:stCondLst>
                                  <p:childTnLst>
                                    <p:set>
                                      <p:cBhvr>
                                        <p:cTn id="74" dur="1" fill="hold">
                                          <p:stCondLst>
                                            <p:cond delay="0"/>
                                          </p:stCondLst>
                                        </p:cTn>
                                        <p:tgtEl>
                                          <p:spTgt spid="12"/>
                                        </p:tgtEl>
                                        <p:attrNameLst>
                                          <p:attrName>style.visibility</p:attrName>
                                        </p:attrNameLst>
                                      </p:cBhvr>
                                      <p:to>
                                        <p:strVal val="visible"/>
                                      </p:to>
                                    </p:set>
                                    <p:animEffect transition="in" filter="fade">
                                      <p:cBhvr>
                                        <p:cTn id="75" dur="1000"/>
                                        <p:tgtEl>
                                          <p:spTgt spid="12"/>
                                        </p:tgtEl>
                                      </p:cBhvr>
                                    </p:animEffect>
                                  </p:childTnLst>
                                </p:cTn>
                              </p:par>
                              <p:par>
                                <p:cTn id="76" presetID="2" presetClass="entr" presetSubtype="1" decel="100000" fill="hold" grpId="1" nodeType="withEffect">
                                  <p:stCondLst>
                                    <p:cond delay="700"/>
                                  </p:stCondLst>
                                  <p:childTnLst>
                                    <p:set>
                                      <p:cBhvr>
                                        <p:cTn id="77" dur="1" fill="hold">
                                          <p:stCondLst>
                                            <p:cond delay="0"/>
                                          </p:stCondLst>
                                        </p:cTn>
                                        <p:tgtEl>
                                          <p:spTgt spid="12"/>
                                        </p:tgtEl>
                                        <p:attrNameLst>
                                          <p:attrName>style.visibility</p:attrName>
                                        </p:attrNameLst>
                                      </p:cBhvr>
                                      <p:to>
                                        <p:strVal val="visible"/>
                                      </p:to>
                                    </p:set>
                                    <p:anim calcmode="lin" valueType="num">
                                      <p:cBhvr additive="base">
                                        <p:cTn id="78" dur="1000" fill="hold"/>
                                        <p:tgtEl>
                                          <p:spTgt spid="12"/>
                                        </p:tgtEl>
                                        <p:attrNameLst>
                                          <p:attrName>ppt_x</p:attrName>
                                        </p:attrNameLst>
                                      </p:cBhvr>
                                      <p:tavLst>
                                        <p:tav tm="0">
                                          <p:val>
                                            <p:strVal val="#ppt_x"/>
                                          </p:val>
                                        </p:tav>
                                        <p:tav tm="100000">
                                          <p:val>
                                            <p:strVal val="#ppt_x"/>
                                          </p:val>
                                        </p:tav>
                                      </p:tavLst>
                                    </p:anim>
                                    <p:anim calcmode="lin" valueType="num">
                                      <p:cBhvr additive="base">
                                        <p:cTn id="79" dur="1000" fill="hold"/>
                                        <p:tgtEl>
                                          <p:spTgt spid="12"/>
                                        </p:tgtEl>
                                        <p:attrNameLst>
                                          <p:attrName>ppt_y</p:attrName>
                                        </p:attrNameLst>
                                      </p:cBhvr>
                                      <p:tavLst>
                                        <p:tav tm="0">
                                          <p:val>
                                            <p:strVal val="0-#ppt_h/2"/>
                                          </p:val>
                                        </p:tav>
                                        <p:tav tm="100000">
                                          <p:val>
                                            <p:strVal val="#ppt_y"/>
                                          </p:val>
                                        </p:tav>
                                      </p:tavLst>
                                    </p:anim>
                                  </p:childTnLst>
                                </p:cTn>
                              </p:par>
                            </p:childTnLst>
                          </p:cTn>
                        </p:par>
                        <p:par>
                          <p:cTn id="80" fill="hold">
                            <p:stCondLst>
                              <p:cond delay="1700"/>
                            </p:stCondLst>
                            <p:childTnLst>
                              <p:par>
                                <p:cTn id="81" presetID="2" presetClass="entr" presetSubtype="4" decel="100000" fill="hold" grpId="0" nodeType="afterEffect">
                                  <p:stCondLst>
                                    <p:cond delay="250"/>
                                  </p:stCondLst>
                                  <p:childTnLst>
                                    <p:set>
                                      <p:cBhvr>
                                        <p:cTn id="82" dur="1" fill="hold">
                                          <p:stCondLst>
                                            <p:cond delay="0"/>
                                          </p:stCondLst>
                                        </p:cTn>
                                        <p:tgtEl>
                                          <p:spTgt spid="9"/>
                                        </p:tgtEl>
                                        <p:attrNameLst>
                                          <p:attrName>style.visibility</p:attrName>
                                        </p:attrNameLst>
                                      </p:cBhvr>
                                      <p:to>
                                        <p:strVal val="visible"/>
                                      </p:to>
                                    </p:set>
                                    <p:anim calcmode="lin" valueType="num">
                                      <p:cBhvr additive="base">
                                        <p:cTn id="83" dur="500" fill="hold"/>
                                        <p:tgtEl>
                                          <p:spTgt spid="9"/>
                                        </p:tgtEl>
                                        <p:attrNameLst>
                                          <p:attrName>ppt_x</p:attrName>
                                        </p:attrNameLst>
                                      </p:cBhvr>
                                      <p:tavLst>
                                        <p:tav tm="0">
                                          <p:val>
                                            <p:strVal val="#ppt_x"/>
                                          </p:val>
                                        </p:tav>
                                        <p:tav tm="100000">
                                          <p:val>
                                            <p:strVal val="#ppt_x"/>
                                          </p:val>
                                        </p:tav>
                                      </p:tavLst>
                                    </p:anim>
                                    <p:anim calcmode="lin" valueType="num">
                                      <p:cBhvr additive="base">
                                        <p:cTn id="84" dur="500" fill="hold"/>
                                        <p:tgtEl>
                                          <p:spTgt spid="9"/>
                                        </p:tgtEl>
                                        <p:attrNameLst>
                                          <p:attrName>ppt_y</p:attrName>
                                        </p:attrNameLst>
                                      </p:cBhvr>
                                      <p:tavLst>
                                        <p:tav tm="0">
                                          <p:val>
                                            <p:strVal val="1+#ppt_h/2"/>
                                          </p:val>
                                        </p:tav>
                                        <p:tav tm="100000">
                                          <p:val>
                                            <p:strVal val="#ppt_y"/>
                                          </p:val>
                                        </p:tav>
                                      </p:tavLst>
                                    </p:anim>
                                  </p:childTnLst>
                                </p:cTn>
                              </p:par>
                            </p:childTnLst>
                          </p:cTn>
                        </p:par>
                        <p:par>
                          <p:cTn id="85" fill="hold">
                            <p:stCondLst>
                              <p:cond delay="2450"/>
                            </p:stCondLst>
                            <p:childTnLst>
                              <p:par>
                                <p:cTn id="86" presetID="22" presetClass="entr" presetSubtype="8" fill="hold" grpId="0" nodeType="afterEffect">
                                  <p:stCondLst>
                                    <p:cond delay="0"/>
                                  </p:stCondLst>
                                  <p:iterate type="lt">
                                    <p:tmPct val="10000"/>
                                  </p:iterate>
                                  <p:childTnLst>
                                    <p:set>
                                      <p:cBhvr>
                                        <p:cTn id="87" dur="1" fill="hold">
                                          <p:stCondLst>
                                            <p:cond delay="0"/>
                                          </p:stCondLst>
                                        </p:cTn>
                                        <p:tgtEl>
                                          <p:spTgt spid="11">
                                            <p:txEl>
                                              <p:pRg st="0" end="0"/>
                                            </p:txEl>
                                          </p:spTgt>
                                        </p:tgtEl>
                                        <p:attrNameLst>
                                          <p:attrName>style.visibility</p:attrName>
                                        </p:attrNameLst>
                                      </p:cBhvr>
                                      <p:to>
                                        <p:strVal val="visible"/>
                                      </p:to>
                                    </p:set>
                                    <p:animEffect transition="in" filter="wipe(left)">
                                      <p:cBhvr>
                                        <p:cTn id="88" dur="500"/>
                                        <p:tgtEl>
                                          <p:spTgt spid="11">
                                            <p:txEl>
                                              <p:pRg st="0" end="0"/>
                                            </p:txEl>
                                          </p:spTgt>
                                        </p:tgtEl>
                                      </p:cBhvr>
                                    </p:animEffect>
                                  </p:childTnLst>
                                </p:cTn>
                              </p:par>
                            </p:childTnLst>
                          </p:cTn>
                        </p:par>
                        <p:par>
                          <p:cTn id="89" fill="hold">
                            <p:stCondLst>
                              <p:cond delay="3500"/>
                            </p:stCondLst>
                            <p:childTnLst>
                              <p:par>
                                <p:cTn id="90" presetID="2" presetClass="entr" presetSubtype="4" decel="100000" fill="hold" grpId="0" nodeType="afterEffect">
                                  <p:stCondLst>
                                    <p:cond delay="0"/>
                                  </p:stCondLst>
                                  <p:childTnLst>
                                    <p:set>
                                      <p:cBhvr>
                                        <p:cTn id="91" dur="1" fill="hold">
                                          <p:stCondLst>
                                            <p:cond delay="0"/>
                                          </p:stCondLst>
                                        </p:cTn>
                                        <p:tgtEl>
                                          <p:spTgt spid="10"/>
                                        </p:tgtEl>
                                        <p:attrNameLst>
                                          <p:attrName>style.visibility</p:attrName>
                                        </p:attrNameLst>
                                      </p:cBhvr>
                                      <p:to>
                                        <p:strVal val="visible"/>
                                      </p:to>
                                    </p:set>
                                    <p:anim calcmode="lin" valueType="num">
                                      <p:cBhvr additive="base">
                                        <p:cTn id="92" dur="500" fill="hold"/>
                                        <p:tgtEl>
                                          <p:spTgt spid="10"/>
                                        </p:tgtEl>
                                        <p:attrNameLst>
                                          <p:attrName>ppt_x</p:attrName>
                                        </p:attrNameLst>
                                      </p:cBhvr>
                                      <p:tavLst>
                                        <p:tav tm="0">
                                          <p:val>
                                            <p:strVal val="#ppt_x"/>
                                          </p:val>
                                        </p:tav>
                                        <p:tav tm="100000">
                                          <p:val>
                                            <p:strVal val="#ppt_x"/>
                                          </p:val>
                                        </p:tav>
                                      </p:tavLst>
                                    </p:anim>
                                    <p:anim calcmode="lin" valueType="num">
                                      <p:cBhvr additive="base">
                                        <p:cTn id="93" dur="500" fill="hold"/>
                                        <p:tgtEl>
                                          <p:spTgt spid="10"/>
                                        </p:tgtEl>
                                        <p:attrNameLst>
                                          <p:attrName>ppt_y</p:attrName>
                                        </p:attrNameLst>
                                      </p:cBhvr>
                                      <p:tavLst>
                                        <p:tav tm="0">
                                          <p:val>
                                            <p:strVal val="1+#ppt_h/2"/>
                                          </p:val>
                                        </p:tav>
                                        <p:tav tm="100000">
                                          <p:val>
                                            <p:strVal val="#ppt_y"/>
                                          </p:val>
                                        </p:tav>
                                      </p:tavLst>
                                    </p:anim>
                                  </p:childTnLst>
                                </p:cTn>
                              </p:par>
                              <p:par>
                                <p:cTn id="94" presetID="2" presetClass="entr" presetSubtype="4" decel="100000" fill="hold" grpId="0" nodeType="withEffect">
                                  <p:stCondLst>
                                    <p:cond delay="100"/>
                                  </p:stCondLst>
                                  <p:childTnLst>
                                    <p:set>
                                      <p:cBhvr>
                                        <p:cTn id="95" dur="1" fill="hold">
                                          <p:stCondLst>
                                            <p:cond delay="0"/>
                                          </p:stCondLst>
                                        </p:cTn>
                                        <p:tgtEl>
                                          <p:spTgt spid="22">
                                            <p:txEl>
                                              <p:pRg st="0" end="0"/>
                                            </p:txEl>
                                          </p:spTgt>
                                        </p:tgtEl>
                                        <p:attrNameLst>
                                          <p:attrName>style.visibility</p:attrName>
                                        </p:attrNameLst>
                                      </p:cBhvr>
                                      <p:to>
                                        <p:strVal val="visible"/>
                                      </p:to>
                                    </p:set>
                                    <p:anim calcmode="lin" valueType="num">
                                      <p:cBhvr additive="base">
                                        <p:cTn id="96" dur="500" fill="hold"/>
                                        <p:tgtEl>
                                          <p:spTgt spid="22">
                                            <p:txEl>
                                              <p:pRg st="0" end="0"/>
                                            </p:txEl>
                                          </p:spTgt>
                                        </p:tgtEl>
                                        <p:attrNameLst>
                                          <p:attrName>ppt_x</p:attrName>
                                        </p:attrNameLst>
                                      </p:cBhvr>
                                      <p:tavLst>
                                        <p:tav tm="0">
                                          <p:val>
                                            <p:strVal val="#ppt_x"/>
                                          </p:val>
                                        </p:tav>
                                        <p:tav tm="100000">
                                          <p:val>
                                            <p:strVal val="#ppt_x"/>
                                          </p:val>
                                        </p:tav>
                                      </p:tavLst>
                                    </p:anim>
                                    <p:anim calcmode="lin" valueType="num">
                                      <p:cBhvr additive="base">
                                        <p:cTn id="97" dur="500" fill="hold"/>
                                        <p:tgtEl>
                                          <p:spTgt spid="2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7" grpId="1" animBg="1"/>
      <p:bldP spid="5" grpId="0" animBg="1"/>
      <p:bldP spid="5" grpId="1" animBg="1"/>
      <p:bldP spid="6" grpId="0" animBg="1"/>
      <p:bldP spid="6" grpId="1" animBg="1"/>
      <p:bldP spid="7" grpId="0" animBg="1"/>
      <p:bldP spid="7" grpId="1" animBg="1"/>
      <p:bldP spid="8" grpId="0" animBg="1"/>
      <p:bldP spid="8" grpId="1" animBg="1"/>
      <p:bldP spid="9" grpId="0"/>
      <p:bldP spid="10" grpId="0" animBg="1"/>
      <p:bldP spid="11" grpId="0" build="p">
        <p:tmplLst>
          <p:tmpl lvl="1">
            <p:tnLst>
              <p:par>
                <p:cTn presetID="22" presetClass="entr" presetSubtype="8" fill="hold" nodeType="afterEffect">
                  <p:stCondLst>
                    <p:cond delay="0"/>
                  </p:stCondLst>
                  <p:iterate type="lt">
                    <p:tmPct val="10000"/>
                  </p:iterate>
                  <p:childTnLst>
                    <p:set>
                      <p:cBhvr>
                        <p:cTn dur="1" fill="hold">
                          <p:stCondLst>
                            <p:cond delay="0"/>
                          </p:stCondLst>
                        </p:cTn>
                        <p:tgtEl>
                          <p:spTgt spid="11"/>
                        </p:tgtEl>
                        <p:attrNameLst>
                          <p:attrName>style.visibility</p:attrName>
                        </p:attrNameLst>
                      </p:cBhvr>
                      <p:to>
                        <p:strVal val="visible"/>
                      </p:to>
                    </p:set>
                    <p:animEffect transition="in" filter="wipe(left)">
                      <p:cBhvr>
                        <p:cTn dur="500"/>
                        <p:tgtEl>
                          <p:spTgt spid="11"/>
                        </p:tgtEl>
                      </p:cBhvr>
                    </p:animEffect>
                  </p:childTnLst>
                </p:cTn>
              </p:par>
            </p:tnLst>
          </p:tmpl>
        </p:tmplLst>
      </p:bldP>
      <p:bldP spid="12" grpId="0" animBg="1"/>
      <p:bldP spid="12" grpId="1" animBg="1"/>
      <p:bldP spid="22" grpId="0" build="p">
        <p:tmplLst>
          <p:tmpl lvl="1">
            <p:tnLst>
              <p:par>
                <p:cTn presetID="2" presetClass="entr" presetSubtype="4" decel="100000" fill="hold" nodeType="withEffect">
                  <p:stCondLst>
                    <p:cond delay="100"/>
                  </p:stCondLst>
                  <p:childTnLst>
                    <p:set>
                      <p:cBhvr>
                        <p:cTn dur="1" fill="hold">
                          <p:stCondLst>
                            <p:cond delay="0"/>
                          </p:stCondLst>
                        </p:cTn>
                        <p:tgtEl>
                          <p:spTgt spid="22"/>
                        </p:tgtEl>
                        <p:attrNameLst>
                          <p:attrName>style.visibility</p:attrName>
                        </p:attrNameLst>
                      </p:cBhvr>
                      <p:to>
                        <p:strVal val="visible"/>
                      </p:to>
                    </p:set>
                    <p:anim calcmode="lin" valueType="num">
                      <p:cBhvr additive="base">
                        <p:cTn dur="500" fill="hold"/>
                        <p:tgtEl>
                          <p:spTgt spid="22"/>
                        </p:tgtEl>
                        <p:attrNameLst>
                          <p:attrName>ppt_x</p:attrName>
                        </p:attrNameLst>
                      </p:cBhvr>
                      <p:tavLst>
                        <p:tav tm="0">
                          <p:val>
                            <p:strVal val="#ppt_x"/>
                          </p:val>
                        </p:tav>
                        <p:tav tm="100000">
                          <p:val>
                            <p:strVal val="#ppt_x"/>
                          </p:val>
                        </p:tav>
                      </p:tavLst>
                    </p:anim>
                    <p:anim calcmode="lin" valueType="num">
                      <p:cBhvr additive="base">
                        <p:cTn dur="500" fill="hold"/>
                        <p:tgtEl>
                          <p:spTgt spid="22"/>
                        </p:tgtEl>
                        <p:attrNameLst>
                          <p:attrName>ppt_y</p:attrName>
                        </p:attrNameLst>
                      </p:cBhvr>
                      <p:tavLst>
                        <p:tav tm="0">
                          <p:val>
                            <p:strVal val="1+#ppt_h/2"/>
                          </p:val>
                        </p:tav>
                        <p:tav tm="100000">
                          <p:val>
                            <p:strVal val="#ppt_y"/>
                          </p:val>
                        </p:tav>
                      </p:tavLst>
                    </p:anim>
                  </p:childTnLst>
                </p:cTn>
              </p:par>
            </p:tnLst>
          </p:tmpl>
        </p:tmplLst>
      </p:bldP>
      <p:bldP spid="23" grpId="0" animBg="1"/>
      <p:bldP spid="23" grpId="1" animBg="1"/>
      <p:bldP spid="24" grpId="0" animBg="1"/>
      <p:bldP spid="24" grpId="1" animBg="1"/>
      <p:bldP spid="25" grpId="0" animBg="1"/>
      <p:bldP spid="25" grpId="1" animBg="1"/>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theme" Target="../theme/theme2.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slideLayout" Target="../slideLayouts/slideLayout61.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14322" y="246956"/>
            <a:ext cx="16507876"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9" name="フッター プレースホルダー 4"/>
          <p:cNvSpPr>
            <a:spLocks noGrp="1"/>
          </p:cNvSpPr>
          <p:nvPr>
            <p:ph type="ftr" sz="quarter" idx="3"/>
          </p:nvPr>
        </p:nvSpPr>
        <p:spPr>
          <a:xfrm>
            <a:off x="10507991" y="9463858"/>
            <a:ext cx="5790697" cy="547688"/>
          </a:xfrm>
          <a:prstGeom prst="rect">
            <a:avLst/>
          </a:prstGeom>
        </p:spPr>
        <p:txBody>
          <a:bodyPr vert="horz" lIns="163275" tIns="81638" rIns="163275" bIns="81638" rtlCol="0" anchor="ctr"/>
          <a:lstStyle>
            <a:lvl1pPr algn="r">
              <a:defRPr sz="2000">
                <a:solidFill>
                  <a:schemeClr val="tx1">
                    <a:tint val="75000"/>
                  </a:schemeClr>
                </a:solidFill>
                <a:latin typeface="+mj-lt"/>
              </a:defRPr>
            </a:lvl1pPr>
          </a:lstStyle>
          <a:p>
            <a:endParaRPr lang="ja-JP" altLang="en-US" dirty="0"/>
          </a:p>
        </p:txBody>
      </p:sp>
      <p:sp>
        <p:nvSpPr>
          <p:cNvPr id="11" name="円/楕円 10"/>
          <p:cNvSpPr/>
          <p:nvPr userDrawn="1"/>
        </p:nvSpPr>
        <p:spPr>
          <a:xfrm>
            <a:off x="16531653" y="9150345"/>
            <a:ext cx="434349" cy="434349"/>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円/楕円 14"/>
          <p:cNvSpPr/>
          <p:nvPr userDrawn="1"/>
        </p:nvSpPr>
        <p:spPr>
          <a:xfrm>
            <a:off x="17151170" y="9166572"/>
            <a:ext cx="1080120" cy="10801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円/楕円 19"/>
          <p:cNvSpPr/>
          <p:nvPr userDrawn="1"/>
        </p:nvSpPr>
        <p:spPr>
          <a:xfrm>
            <a:off x="16289464" y="9704242"/>
            <a:ext cx="720080" cy="582759"/>
          </a:xfrm>
          <a:custGeom>
            <a:avLst/>
            <a:gdLst/>
            <a:ahLst/>
            <a:cxnLst/>
            <a:rect l="l" t="t" r="r" b="b"/>
            <a:pathLst>
              <a:path w="720080" h="582759">
                <a:moveTo>
                  <a:pt x="360040" y="0"/>
                </a:moveTo>
                <a:cubicBezTo>
                  <a:pt x="558884" y="0"/>
                  <a:pt x="720080" y="161195"/>
                  <a:pt x="720080" y="360040"/>
                </a:cubicBezTo>
                <a:cubicBezTo>
                  <a:pt x="720080" y="444579"/>
                  <a:pt x="690944" y="522313"/>
                  <a:pt x="640920" y="582759"/>
                </a:cubicBezTo>
                <a:lnTo>
                  <a:pt x="79160" y="582759"/>
                </a:lnTo>
                <a:cubicBezTo>
                  <a:pt x="29136" y="522313"/>
                  <a:pt x="0" y="444579"/>
                  <a:pt x="0" y="360040"/>
                </a:cubicBezTo>
                <a:cubicBezTo>
                  <a:pt x="0" y="161195"/>
                  <a:pt x="161195" y="0"/>
                  <a:pt x="36004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スライド番号プレースホルダー 5"/>
          <p:cNvSpPr>
            <a:spLocks noGrp="1"/>
          </p:cNvSpPr>
          <p:nvPr>
            <p:ph type="sldNum" sz="quarter" idx="4"/>
          </p:nvPr>
        </p:nvSpPr>
        <p:spPr>
          <a:xfrm>
            <a:off x="17151170" y="9432788"/>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1366797414"/>
      </p:ext>
    </p:extLst>
  </p:cSld>
  <p:clrMap bg1="lt1" tx1="dk1" bg2="lt2" tx2="dk2" accent1="accent1" accent2="accent2" accent3="accent3" accent4="accent4" accent5="accent5" accent6="accent6" hlink="hlink" folHlink="folHlink"/>
  <p:sldLayoutIdLst>
    <p:sldLayoutId id="2147483665" r:id="rId1"/>
    <p:sldLayoutId id="2147483717" r:id="rId2"/>
    <p:sldLayoutId id="2147483670" r:id="rId3"/>
    <p:sldLayoutId id="2147483666" r:id="rId4"/>
    <p:sldLayoutId id="2147483667" r:id="rId5"/>
    <p:sldLayoutId id="2147483672" r:id="rId6"/>
    <p:sldLayoutId id="2147483674" r:id="rId7"/>
    <p:sldLayoutId id="2147483723" r:id="rId8"/>
    <p:sldLayoutId id="2147483678" r:id="rId9"/>
    <p:sldLayoutId id="2147483679" r:id="rId10"/>
    <p:sldLayoutId id="2147483703" r:id="rId11"/>
    <p:sldLayoutId id="2147483707" r:id="rId12"/>
    <p:sldLayoutId id="2147483711" r:id="rId13"/>
    <p:sldLayoutId id="2147483701" r:id="rId14"/>
    <p:sldLayoutId id="2147483708" r:id="rId15"/>
    <p:sldLayoutId id="2147483720" r:id="rId16"/>
    <p:sldLayoutId id="2147483722" r:id="rId17"/>
    <p:sldLayoutId id="2147483731" r:id="rId18"/>
    <p:sldLayoutId id="2147483732" r:id="rId19"/>
    <p:sldLayoutId id="2147483738" r:id="rId20"/>
    <p:sldLayoutId id="2147483739" r:id="rId21"/>
    <p:sldLayoutId id="2147483741" r:id="rId22"/>
    <p:sldLayoutId id="2147483746" r:id="rId23"/>
    <p:sldLayoutId id="2147483761" r:id="rId24"/>
    <p:sldLayoutId id="2147483765" r:id="rId25"/>
    <p:sldLayoutId id="2147483774" r:id="rId26"/>
    <p:sldLayoutId id="2147483754" r:id="rId27"/>
    <p:sldLayoutId id="2147483792" r:id="rId28"/>
    <p:sldLayoutId id="2147483793" r:id="rId29"/>
    <p:sldLayoutId id="2147483795" r:id="rId30"/>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40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400"/>
                                        <p:tgtEl>
                                          <p:spTgt spid="15"/>
                                        </p:tgtEl>
                                      </p:cBhvr>
                                    </p:animEffect>
                                  </p:childTnLst>
                                </p:cTn>
                              </p:par>
                              <p:par>
                                <p:cTn id="8" presetID="2" presetClass="entr" presetSubtype="6" decel="100000" fill="hold" grpId="1" nodeType="withEffect">
                                  <p:stCondLst>
                                    <p:cond delay="400"/>
                                  </p:stCondLst>
                                  <p:childTnLst>
                                    <p:set>
                                      <p:cBhvr>
                                        <p:cTn id="9" dur="1" fill="hold">
                                          <p:stCondLst>
                                            <p:cond delay="0"/>
                                          </p:stCondLst>
                                        </p:cTn>
                                        <p:tgtEl>
                                          <p:spTgt spid="15"/>
                                        </p:tgtEl>
                                        <p:attrNameLst>
                                          <p:attrName>style.visibility</p:attrName>
                                        </p:attrNameLst>
                                      </p:cBhvr>
                                      <p:to>
                                        <p:strVal val="visible"/>
                                      </p:to>
                                    </p:set>
                                    <p:anim calcmode="lin" valueType="num">
                                      <p:cBhvr additive="base">
                                        <p:cTn id="10" dur="400" fill="hold"/>
                                        <p:tgtEl>
                                          <p:spTgt spid="15"/>
                                        </p:tgtEl>
                                        <p:attrNameLst>
                                          <p:attrName>ppt_x</p:attrName>
                                        </p:attrNameLst>
                                      </p:cBhvr>
                                      <p:tavLst>
                                        <p:tav tm="0">
                                          <p:val>
                                            <p:strVal val="1+#ppt_w/2"/>
                                          </p:val>
                                        </p:tav>
                                        <p:tav tm="100000">
                                          <p:val>
                                            <p:strVal val="#ppt_x"/>
                                          </p:val>
                                        </p:tav>
                                      </p:tavLst>
                                    </p:anim>
                                    <p:anim calcmode="lin" valueType="num">
                                      <p:cBhvr additive="base">
                                        <p:cTn id="11" dur="400" fill="hold"/>
                                        <p:tgtEl>
                                          <p:spTgt spid="15"/>
                                        </p:tgtEl>
                                        <p:attrNameLst>
                                          <p:attrName>ppt_y</p:attrName>
                                        </p:attrNameLst>
                                      </p:cBhvr>
                                      <p:tavLst>
                                        <p:tav tm="0">
                                          <p:val>
                                            <p:strVal val="1+#ppt_h/2"/>
                                          </p:val>
                                        </p:tav>
                                        <p:tav tm="100000">
                                          <p:val>
                                            <p:strVal val="#ppt_y"/>
                                          </p:val>
                                        </p:tav>
                                      </p:tavLst>
                                    </p:anim>
                                  </p:childTnLst>
                                </p:cTn>
                              </p:par>
                              <p:par>
                                <p:cTn id="12" presetID="10" presetClass="entr" presetSubtype="0" fill="hold" grpId="0" nodeType="withEffect">
                                  <p:stCondLst>
                                    <p:cond delay="50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400"/>
                                        <p:tgtEl>
                                          <p:spTgt spid="16"/>
                                        </p:tgtEl>
                                      </p:cBhvr>
                                    </p:animEffect>
                                  </p:childTnLst>
                                </p:cTn>
                              </p:par>
                              <p:par>
                                <p:cTn id="15" presetID="2" presetClass="entr" presetSubtype="6" decel="100000" fill="hold" grpId="1"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additive="base">
                                        <p:cTn id="17" dur="400" fill="hold"/>
                                        <p:tgtEl>
                                          <p:spTgt spid="16"/>
                                        </p:tgtEl>
                                        <p:attrNameLst>
                                          <p:attrName>ppt_x</p:attrName>
                                        </p:attrNameLst>
                                      </p:cBhvr>
                                      <p:tavLst>
                                        <p:tav tm="0">
                                          <p:val>
                                            <p:strVal val="1+#ppt_w/2"/>
                                          </p:val>
                                        </p:tav>
                                        <p:tav tm="100000">
                                          <p:val>
                                            <p:strVal val="#ppt_x"/>
                                          </p:val>
                                        </p:tav>
                                      </p:tavLst>
                                    </p:anim>
                                    <p:anim calcmode="lin" valueType="num">
                                      <p:cBhvr additive="base">
                                        <p:cTn id="18" dur="400" fill="hold"/>
                                        <p:tgtEl>
                                          <p:spTgt spid="16"/>
                                        </p:tgtEl>
                                        <p:attrNameLst>
                                          <p:attrName>ppt_y</p:attrName>
                                        </p:attrNameLst>
                                      </p:cBhvr>
                                      <p:tavLst>
                                        <p:tav tm="0">
                                          <p:val>
                                            <p:strVal val="1+#ppt_h/2"/>
                                          </p:val>
                                        </p:tav>
                                        <p:tav tm="100000">
                                          <p:val>
                                            <p:strVal val="#ppt_y"/>
                                          </p:val>
                                        </p:tav>
                                      </p:tavLst>
                                    </p:anim>
                                  </p:childTnLst>
                                </p:cTn>
                              </p:par>
                              <p:par>
                                <p:cTn id="19" presetID="10" presetClass="entr" presetSubtype="0" fill="hold" grpId="0" nodeType="withEffect">
                                  <p:stCondLst>
                                    <p:cond delay="70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400"/>
                                        <p:tgtEl>
                                          <p:spTgt spid="11"/>
                                        </p:tgtEl>
                                      </p:cBhvr>
                                    </p:animEffect>
                                  </p:childTnLst>
                                </p:cTn>
                              </p:par>
                              <p:par>
                                <p:cTn id="22" presetID="2" presetClass="entr" presetSubtype="6" decel="100000" fill="hold" grpId="1" nodeType="withEffect">
                                  <p:stCondLst>
                                    <p:cond delay="700"/>
                                  </p:stCondLst>
                                  <p:childTnLst>
                                    <p:set>
                                      <p:cBhvr>
                                        <p:cTn id="23" dur="1" fill="hold">
                                          <p:stCondLst>
                                            <p:cond delay="0"/>
                                          </p:stCondLst>
                                        </p:cTn>
                                        <p:tgtEl>
                                          <p:spTgt spid="11"/>
                                        </p:tgtEl>
                                        <p:attrNameLst>
                                          <p:attrName>style.visibility</p:attrName>
                                        </p:attrNameLst>
                                      </p:cBhvr>
                                      <p:to>
                                        <p:strVal val="visible"/>
                                      </p:to>
                                    </p:set>
                                    <p:anim calcmode="lin" valueType="num">
                                      <p:cBhvr additive="base">
                                        <p:cTn id="24" dur="400" fill="hold"/>
                                        <p:tgtEl>
                                          <p:spTgt spid="11"/>
                                        </p:tgtEl>
                                        <p:attrNameLst>
                                          <p:attrName>ppt_x</p:attrName>
                                        </p:attrNameLst>
                                      </p:cBhvr>
                                      <p:tavLst>
                                        <p:tav tm="0">
                                          <p:val>
                                            <p:strVal val="1+#ppt_w/2"/>
                                          </p:val>
                                        </p:tav>
                                        <p:tav tm="100000">
                                          <p:val>
                                            <p:strVal val="#ppt_x"/>
                                          </p:val>
                                        </p:tav>
                                      </p:tavLst>
                                    </p:anim>
                                    <p:anim calcmode="lin" valueType="num">
                                      <p:cBhvr additive="base">
                                        <p:cTn id="25" dur="400" fill="hold"/>
                                        <p:tgtEl>
                                          <p:spTgt spid="11"/>
                                        </p:tgtEl>
                                        <p:attrNameLst>
                                          <p:attrName>ppt_y</p:attrName>
                                        </p:attrNameLst>
                                      </p:cBhvr>
                                      <p:tavLst>
                                        <p:tav tm="0">
                                          <p:val>
                                            <p:strVal val="1+#ppt_h/2"/>
                                          </p:val>
                                        </p:tav>
                                        <p:tav tm="100000">
                                          <p:val>
                                            <p:strVal val="#ppt_y"/>
                                          </p:val>
                                        </p:tav>
                                      </p:tavLst>
                                    </p:anim>
                                  </p:childTnLst>
                                </p:cTn>
                              </p:par>
                              <p:par>
                                <p:cTn id="26" presetID="10" presetClass="entr" presetSubtype="0" fill="hold" grpId="0" nodeType="withEffect">
                                  <p:stCondLst>
                                    <p:cond delay="10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par>
                                <p:cTn id="29" presetID="10" presetClass="entr" presetSubtype="0" fill="hold" grpId="0" nodeType="withEffect">
                                  <p:stCondLst>
                                    <p:cond delay="100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animBg="1"/>
      <p:bldP spid="11" grpId="1" animBg="1"/>
      <p:bldP spid="15" grpId="0" animBg="1"/>
      <p:bldP spid="15" grpId="1" animBg="1"/>
      <p:bldP spid="16" grpId="0" animBg="1"/>
      <p:bldP spid="16" grpId="1" animBg="1"/>
      <p:bldP spid="17" grpId="0"/>
    </p:bldLst>
  </p:timing>
  <p:hf hdr="0" ft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7F7F7"/>
        </a:solidFill>
        <a:effectLst/>
      </p:bgPr>
    </p:bg>
    <p:spTree>
      <p:nvGrpSpPr>
        <p:cNvPr id="1" name=""/>
        <p:cNvGrpSpPr/>
        <p:nvPr/>
      </p:nvGrpSpPr>
      <p:grpSpPr>
        <a:xfrm>
          <a:off x="0" y="0"/>
          <a:ext cx="0" cy="0"/>
          <a:chOff x="0" y="0"/>
          <a:chExt cx="0" cy="0"/>
        </a:xfrm>
      </p:grpSpPr>
      <p:sp>
        <p:nvSpPr>
          <p:cNvPr id="2" name="タイトル プレースホルダー 1"/>
          <p:cNvSpPr>
            <a:spLocks noGrp="1"/>
          </p:cNvSpPr>
          <p:nvPr>
            <p:ph type="title"/>
          </p:nvPr>
        </p:nvSpPr>
        <p:spPr>
          <a:xfrm>
            <a:off x="934294" y="246956"/>
            <a:ext cx="16437799" cy="1203151"/>
          </a:xfrm>
          <a:prstGeom prst="rect">
            <a:avLst/>
          </a:prstGeom>
        </p:spPr>
        <p:txBody>
          <a:bodyPr vert="horz" lIns="163275" tIns="81638" rIns="163275" bIns="81638" rtlCol="0" anchor="ctr">
            <a:normAutofit/>
          </a:bodyPr>
          <a:lstStyle/>
          <a:p>
            <a:r>
              <a:rPr kumimoji="1" lang="en-US" altLang="ja-JP" dirty="0"/>
              <a:t>Master Title</a:t>
            </a:r>
            <a:endParaRPr kumimoji="1" lang="ja-JP" altLang="en-US" dirty="0"/>
          </a:p>
        </p:txBody>
      </p:sp>
      <p:sp>
        <p:nvSpPr>
          <p:cNvPr id="3" name="テキスト プレースホルダー 2"/>
          <p:cNvSpPr>
            <a:spLocks noGrp="1"/>
          </p:cNvSpPr>
          <p:nvPr>
            <p:ph type="body" idx="1"/>
          </p:nvPr>
        </p:nvSpPr>
        <p:spPr>
          <a:xfrm>
            <a:off x="914321" y="2400301"/>
            <a:ext cx="16457772" cy="6788945"/>
          </a:xfrm>
          <a:prstGeom prst="rect">
            <a:avLst/>
          </a:prstGeom>
        </p:spPr>
        <p:txBody>
          <a:bodyPr vert="horz" lIns="163275" tIns="81638" rIns="163275" bIns="81638" rtlCol="0">
            <a:normAutofit/>
          </a:bodyPr>
          <a:lstStyle/>
          <a:p>
            <a:pPr lvl="0"/>
            <a:r>
              <a:rPr kumimoji="1" lang="en-US" altLang="ja-JP" dirty="0"/>
              <a:t>MASTER TEXT</a:t>
            </a:r>
            <a:endParaRPr kumimoji="1" lang="ja-JP" altLang="en-US" dirty="0"/>
          </a:p>
        </p:txBody>
      </p:sp>
      <p:sp>
        <p:nvSpPr>
          <p:cNvPr id="4" name="Ellipse 3">
            <a:extLst>
              <a:ext uri="{FF2B5EF4-FFF2-40B4-BE49-F238E27FC236}">
                <a16:creationId xmlns:a16="http://schemas.microsoft.com/office/drawing/2014/main" id="{12E51A98-43A2-4349-9450-6E1382187192}"/>
              </a:ext>
            </a:extLst>
          </p:cNvPr>
          <p:cNvSpPr/>
          <p:nvPr userDrawn="1"/>
        </p:nvSpPr>
        <p:spPr>
          <a:xfrm>
            <a:off x="17234520" y="9203868"/>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p>
        </p:txBody>
      </p:sp>
      <p:sp>
        <p:nvSpPr>
          <p:cNvPr id="5" name="スライド番号プレースホルダー 5">
            <a:extLst>
              <a:ext uri="{FF2B5EF4-FFF2-40B4-BE49-F238E27FC236}">
                <a16:creationId xmlns:a16="http://schemas.microsoft.com/office/drawing/2014/main" id="{D00B11DC-0B51-4873-9A3F-B0FE1D2A90EC}"/>
              </a:ext>
            </a:extLst>
          </p:cNvPr>
          <p:cNvSpPr>
            <a:spLocks noGrp="1"/>
          </p:cNvSpPr>
          <p:nvPr>
            <p:ph type="sldNum" sz="quarter" idx="4"/>
          </p:nvPr>
        </p:nvSpPr>
        <p:spPr>
          <a:xfrm>
            <a:off x="17151660" y="9387224"/>
            <a:ext cx="1080120" cy="547688"/>
          </a:xfrm>
          <a:prstGeom prst="rect">
            <a:avLst/>
          </a:prstGeom>
        </p:spPr>
        <p:txBody>
          <a:bodyPr vert="horz" lIns="163275" tIns="81638" rIns="163275" bIns="81638" rtlCol="0" anchor="ctr"/>
          <a:lstStyle>
            <a:lvl1pPr algn="ctr">
              <a:defRPr sz="2800">
                <a:solidFill>
                  <a:schemeClr val="bg1"/>
                </a:solidFill>
              </a:defRPr>
            </a:lvl1pPr>
          </a:lstStyle>
          <a:p>
            <a:fld id="{E6459DFB-86F3-43FA-8567-2EA6E426AE90}" type="slidenum">
              <a:rPr lang="ja-JP" altLang="en-US" smtClean="0"/>
              <a:pPr/>
              <a:t>‹N°›</a:t>
            </a:fld>
            <a:endParaRPr lang="ja-JP" altLang="en-US" dirty="0"/>
          </a:p>
        </p:txBody>
      </p:sp>
    </p:spTree>
    <p:extLst>
      <p:ext uri="{BB962C8B-B14F-4D97-AF65-F5344CB8AC3E}">
        <p14:creationId xmlns:p14="http://schemas.microsoft.com/office/powerpoint/2010/main" val="2142059941"/>
      </p:ext>
    </p:extLst>
  </p:cSld>
  <p:clrMap bg1="lt1" tx1="dk1" bg2="lt2" tx2="dk2" accent1="accent1" accent2="accent2" accent3="accent3" accent4="accent4" accent5="accent5" accent6="accent6" hlink="hlink" folHlink="folHlink"/>
  <p:sldLayoutIdLst>
    <p:sldLayoutId id="2147483658" r:id="rId1"/>
    <p:sldLayoutId id="2147483770" r:id="rId2"/>
    <p:sldLayoutId id="2147483762" r:id="rId3"/>
    <p:sldLayoutId id="2147483662" r:id="rId4"/>
    <p:sldLayoutId id="2147483663" r:id="rId5"/>
    <p:sldLayoutId id="2147483673" r:id="rId6"/>
    <p:sldLayoutId id="2147483697" r:id="rId7"/>
    <p:sldLayoutId id="2147483698" r:id="rId8"/>
    <p:sldLayoutId id="2147483699" r:id="rId9"/>
    <p:sldLayoutId id="2147483709" r:id="rId10"/>
    <p:sldLayoutId id="2147483700" r:id="rId11"/>
    <p:sldLayoutId id="2147483733" r:id="rId12"/>
    <p:sldLayoutId id="2147483740" r:id="rId13"/>
    <p:sldLayoutId id="2147483743" r:id="rId14"/>
    <p:sldLayoutId id="2147483745" r:id="rId15"/>
    <p:sldLayoutId id="2147483766" r:id="rId16"/>
    <p:sldLayoutId id="2147483768" r:id="rId17"/>
    <p:sldLayoutId id="2147483767" r:id="rId18"/>
    <p:sldLayoutId id="2147483769" r:id="rId19"/>
    <p:sldLayoutId id="2147483730" r:id="rId20"/>
    <p:sldLayoutId id="2147483759" r:id="rId21"/>
    <p:sldLayoutId id="2147483760" r:id="rId22"/>
    <p:sldLayoutId id="2147483755" r:id="rId23"/>
    <p:sldLayoutId id="2147483777" r:id="rId24"/>
    <p:sldLayoutId id="2147483784" r:id="rId25"/>
    <p:sldLayoutId id="2147483786" r:id="rId26"/>
    <p:sldLayoutId id="2147483787" r:id="rId27"/>
    <p:sldLayoutId id="2147483790" r:id="rId28"/>
    <p:sldLayoutId id="2147483791" r:id="rId29"/>
    <p:sldLayoutId id="2147483794" r:id="rId30"/>
    <p:sldLayoutId id="2147483796" r:id="rId3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hf hdr="0" ftr="0" dt="0"/>
  <p:txStyles>
    <p:title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p:titleStyle>
    <p:bodyStyle>
      <a:lvl1pPr marL="0" indent="0" algn="l" defTabSz="1632753" rtl="0" eaLnBrk="1" latinLnBrk="0" hangingPunct="1">
        <a:lnSpc>
          <a:spcPct val="120000"/>
        </a:lnSpc>
        <a:spcBef>
          <a:spcPts val="1200"/>
        </a:spcBef>
        <a:buFont typeface="Arial" panose="020B0604020202020204" pitchFamily="34" charset="0"/>
        <a:buNone/>
        <a:defRPr kumimoji="1" sz="2400" kern="1200" baseline="0">
          <a:solidFill>
            <a:schemeClr val="tx2"/>
          </a:solidFill>
          <a:latin typeface="+mn-lt"/>
          <a:ea typeface="+mn-ea"/>
          <a:cs typeface="+mn-cs"/>
        </a:defRPr>
      </a:lvl1pPr>
      <a:lvl2pPr marL="1326612" indent="-510235" algn="l" defTabSz="1632753" rtl="0" eaLnBrk="1" latinLnBrk="0" hangingPunct="1">
        <a:spcBef>
          <a:spcPct val="20000"/>
        </a:spcBef>
        <a:buFont typeface="Arial" panose="020B0604020202020204" pitchFamily="34" charset="0"/>
        <a:buChar char="–"/>
        <a:defRPr kumimoji="1" sz="5000" kern="1200">
          <a:solidFill>
            <a:schemeClr val="tx1"/>
          </a:solidFill>
          <a:latin typeface="+mn-lt"/>
          <a:ea typeface="+mn-ea"/>
          <a:cs typeface="+mn-cs"/>
        </a:defRPr>
      </a:lvl2pPr>
      <a:lvl3pPr marL="2040941" indent="-408188" algn="l" defTabSz="1632753" rtl="0" eaLnBrk="1" latinLnBrk="0" hangingPunct="1">
        <a:spcBef>
          <a:spcPct val="20000"/>
        </a:spcBef>
        <a:buFont typeface="Arial" panose="020B0604020202020204" pitchFamily="34" charset="0"/>
        <a:buChar char="•"/>
        <a:defRPr kumimoji="1" sz="4300" kern="1200">
          <a:solidFill>
            <a:schemeClr val="tx1"/>
          </a:solidFill>
          <a:latin typeface="+mn-lt"/>
          <a:ea typeface="+mn-ea"/>
          <a:cs typeface="+mn-cs"/>
        </a:defRPr>
      </a:lvl3pPr>
      <a:lvl4pPr marL="2857317"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4pPr>
      <a:lvl5pPr marL="3673693"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5pPr>
      <a:lvl6pPr marL="4490070"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6pPr>
      <a:lvl7pPr marL="5306446"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7pPr>
      <a:lvl8pPr marL="6122822"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8pPr>
      <a:lvl9pPr marL="6939199" indent="-408188" algn="l" defTabSz="1632753" rtl="0" eaLnBrk="1" latinLnBrk="0" hangingPunct="1">
        <a:spcBef>
          <a:spcPct val="20000"/>
        </a:spcBef>
        <a:buFont typeface="Arial" panose="020B0604020202020204" pitchFamily="34" charset="0"/>
        <a:buChar char="•"/>
        <a:defRPr kumimoji="1" sz="3600" kern="1200">
          <a:solidFill>
            <a:schemeClr val="tx1"/>
          </a:solidFill>
          <a:latin typeface="+mn-lt"/>
          <a:ea typeface="+mn-ea"/>
          <a:cs typeface="+mn-cs"/>
        </a:defRPr>
      </a:lvl9pPr>
    </p:bodyStyle>
    <p:otherStyle>
      <a:defPPr>
        <a:defRPr lang="ja-JP"/>
      </a:defPPr>
      <a:lvl1pPr marL="0" algn="l" defTabSz="1632753" rtl="0" eaLnBrk="1" latinLnBrk="0" hangingPunct="1">
        <a:defRPr kumimoji="1" sz="3200" kern="1200">
          <a:solidFill>
            <a:schemeClr val="tx1"/>
          </a:solidFill>
          <a:latin typeface="+mn-lt"/>
          <a:ea typeface="+mn-ea"/>
          <a:cs typeface="+mn-cs"/>
        </a:defRPr>
      </a:lvl1pPr>
      <a:lvl2pPr marL="816376" algn="l" defTabSz="1632753" rtl="0" eaLnBrk="1" latinLnBrk="0" hangingPunct="1">
        <a:defRPr kumimoji="1" sz="3200" kern="1200">
          <a:solidFill>
            <a:schemeClr val="tx1"/>
          </a:solidFill>
          <a:latin typeface="+mn-lt"/>
          <a:ea typeface="+mn-ea"/>
          <a:cs typeface="+mn-cs"/>
        </a:defRPr>
      </a:lvl2pPr>
      <a:lvl3pPr marL="1632753" algn="l" defTabSz="1632753" rtl="0" eaLnBrk="1" latinLnBrk="0" hangingPunct="1">
        <a:defRPr kumimoji="1" sz="3200" kern="1200">
          <a:solidFill>
            <a:schemeClr val="tx1"/>
          </a:solidFill>
          <a:latin typeface="+mn-lt"/>
          <a:ea typeface="+mn-ea"/>
          <a:cs typeface="+mn-cs"/>
        </a:defRPr>
      </a:lvl3pPr>
      <a:lvl4pPr marL="2449129" algn="l" defTabSz="1632753" rtl="0" eaLnBrk="1" latinLnBrk="0" hangingPunct="1">
        <a:defRPr kumimoji="1" sz="3200" kern="1200">
          <a:solidFill>
            <a:schemeClr val="tx1"/>
          </a:solidFill>
          <a:latin typeface="+mn-lt"/>
          <a:ea typeface="+mn-ea"/>
          <a:cs typeface="+mn-cs"/>
        </a:defRPr>
      </a:lvl4pPr>
      <a:lvl5pPr marL="3265505" algn="l" defTabSz="1632753" rtl="0" eaLnBrk="1" latinLnBrk="0" hangingPunct="1">
        <a:defRPr kumimoji="1" sz="3200" kern="1200">
          <a:solidFill>
            <a:schemeClr val="tx1"/>
          </a:solidFill>
          <a:latin typeface="+mn-lt"/>
          <a:ea typeface="+mn-ea"/>
          <a:cs typeface="+mn-cs"/>
        </a:defRPr>
      </a:lvl5pPr>
      <a:lvl6pPr marL="4081882" algn="l" defTabSz="1632753" rtl="0" eaLnBrk="1" latinLnBrk="0" hangingPunct="1">
        <a:defRPr kumimoji="1" sz="3200" kern="1200">
          <a:solidFill>
            <a:schemeClr val="tx1"/>
          </a:solidFill>
          <a:latin typeface="+mn-lt"/>
          <a:ea typeface="+mn-ea"/>
          <a:cs typeface="+mn-cs"/>
        </a:defRPr>
      </a:lvl6pPr>
      <a:lvl7pPr marL="4898258" algn="l" defTabSz="1632753" rtl="0" eaLnBrk="1" latinLnBrk="0" hangingPunct="1">
        <a:defRPr kumimoji="1" sz="3200" kern="1200">
          <a:solidFill>
            <a:schemeClr val="tx1"/>
          </a:solidFill>
          <a:latin typeface="+mn-lt"/>
          <a:ea typeface="+mn-ea"/>
          <a:cs typeface="+mn-cs"/>
        </a:defRPr>
      </a:lvl7pPr>
      <a:lvl8pPr marL="5714634" algn="l" defTabSz="1632753" rtl="0" eaLnBrk="1" latinLnBrk="0" hangingPunct="1">
        <a:defRPr kumimoji="1" sz="3200" kern="1200">
          <a:solidFill>
            <a:schemeClr val="tx1"/>
          </a:solidFill>
          <a:latin typeface="+mn-lt"/>
          <a:ea typeface="+mn-ea"/>
          <a:cs typeface="+mn-cs"/>
        </a:defRPr>
      </a:lvl8pPr>
      <a:lvl9pPr marL="6531011" algn="l" defTabSz="1632753" rtl="0" eaLnBrk="1" latinLnBrk="0" hangingPunct="1">
        <a:defRPr kumimoji="1" sz="32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58.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0.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56.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26.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56.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57.xml"/><Relationship Id="rId4" Type="http://schemas.openxmlformats.org/officeDocument/2006/relationships/image" Target="../media/image29.jpg"/></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6.xml"/><Relationship Id="rId1" Type="http://schemas.openxmlformats.org/officeDocument/2006/relationships/slideLayout" Target="../slideLayouts/slideLayout57.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7.xml"/><Relationship Id="rId1" Type="http://schemas.openxmlformats.org/officeDocument/2006/relationships/slideLayout" Target="../slideLayouts/slideLayout5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57.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6.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16.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61.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61.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56.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3.xml"/><Relationship Id="rId1" Type="http://schemas.openxmlformats.org/officeDocument/2006/relationships/slideLayout" Target="../slideLayouts/slideLayout46.xml"/></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40.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0.xml"/></Relationships>
</file>

<file path=ppt/slides/_rels/slide2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5.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xml"/><Relationship Id="rId1" Type="http://schemas.openxmlformats.org/officeDocument/2006/relationships/slideLayout" Target="../slideLayouts/slideLayout54.xml"/><Relationship Id="rId4" Type="http://schemas.openxmlformats.org/officeDocument/2006/relationships/image" Target="../media/image19.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5.xml"/><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7.xml"/><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p:cNvSpPr/>
          <p:nvPr/>
        </p:nvSpPr>
        <p:spPr>
          <a:xfrm rot="16200000" flipV="1">
            <a:off x="7364679" y="-635178"/>
            <a:ext cx="10286109" cy="11557358"/>
          </a:xfrm>
          <a:prstGeom prst="rect">
            <a:avLst/>
          </a:prstGeom>
          <a:gradFill flip="none" rotWithShape="1">
            <a:gsLst>
              <a:gs pos="11000">
                <a:schemeClr val="tx1"/>
              </a:gs>
              <a:gs pos="60000">
                <a:schemeClr val="tx1">
                  <a:alpha val="5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29" name="Freeform: Shape 28"/>
          <p:cNvSpPr/>
          <p:nvPr/>
        </p:nvSpPr>
        <p:spPr>
          <a:xfrm rot="5400000">
            <a:off x="5980687" y="2041540"/>
            <a:ext cx="6623551" cy="9866479"/>
          </a:xfrm>
          <a:custGeom>
            <a:avLst/>
            <a:gdLst>
              <a:gd name="connsiteX0" fmla="*/ 0 w 6858001"/>
              <a:gd name="connsiteY0" fmla="*/ 5899356 h 10215717"/>
              <a:gd name="connsiteX1" fmla="*/ 0 w 6858001"/>
              <a:gd name="connsiteY1" fmla="*/ 10215717 h 10215717"/>
              <a:gd name="connsiteX2" fmla="*/ 6858001 w 6858001"/>
              <a:gd name="connsiteY2" fmla="*/ 10215717 h 10215717"/>
              <a:gd name="connsiteX3" fmla="*/ 6858001 w 6858001"/>
              <a:gd name="connsiteY3" fmla="*/ 6253316 h 10215717"/>
              <a:gd name="connsiteX4" fmla="*/ 6858001 w 6858001"/>
              <a:gd name="connsiteY4" fmla="*/ 5899356 h 10215717"/>
              <a:gd name="connsiteX5" fmla="*/ 6858001 w 6858001"/>
              <a:gd name="connsiteY5" fmla="*/ 4362779 h 10215717"/>
              <a:gd name="connsiteX6" fmla="*/ 1 w 6858001"/>
              <a:gd name="connsiteY6" fmla="*/ 0 h 10215717"/>
              <a:gd name="connsiteX7" fmla="*/ 1 w 6858001"/>
              <a:gd name="connsiteY7" fmla="*/ 5899356 h 1021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0215717">
                <a:moveTo>
                  <a:pt x="0" y="5899356"/>
                </a:moveTo>
                <a:lnTo>
                  <a:pt x="0" y="10215717"/>
                </a:lnTo>
                <a:lnTo>
                  <a:pt x="6858001" y="10215717"/>
                </a:lnTo>
                <a:lnTo>
                  <a:pt x="6858001" y="6253316"/>
                </a:lnTo>
                <a:lnTo>
                  <a:pt x="6858001" y="5899356"/>
                </a:lnTo>
                <a:lnTo>
                  <a:pt x="6858001" y="4362779"/>
                </a:lnTo>
                <a:lnTo>
                  <a:pt x="1" y="0"/>
                </a:lnTo>
                <a:lnTo>
                  <a:pt x="1" y="5899356"/>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800"/>
          </a:p>
        </p:txBody>
      </p:sp>
      <p:sp>
        <p:nvSpPr>
          <p:cNvPr id="19" name="Freeform: Shape 18"/>
          <p:cNvSpPr/>
          <p:nvPr/>
        </p:nvSpPr>
        <p:spPr>
          <a:xfrm rot="5400000">
            <a:off x="4249887" y="-239462"/>
            <a:ext cx="8455972" cy="12596062"/>
          </a:xfrm>
          <a:custGeom>
            <a:avLst/>
            <a:gdLst>
              <a:gd name="connsiteX0" fmla="*/ 0 w 6858001"/>
              <a:gd name="connsiteY0" fmla="*/ 5899356 h 10215717"/>
              <a:gd name="connsiteX1" fmla="*/ 0 w 6858001"/>
              <a:gd name="connsiteY1" fmla="*/ 10215717 h 10215717"/>
              <a:gd name="connsiteX2" fmla="*/ 6858001 w 6858001"/>
              <a:gd name="connsiteY2" fmla="*/ 10215717 h 10215717"/>
              <a:gd name="connsiteX3" fmla="*/ 6858001 w 6858001"/>
              <a:gd name="connsiteY3" fmla="*/ 6253316 h 10215717"/>
              <a:gd name="connsiteX4" fmla="*/ 6858001 w 6858001"/>
              <a:gd name="connsiteY4" fmla="*/ 5899356 h 10215717"/>
              <a:gd name="connsiteX5" fmla="*/ 6858001 w 6858001"/>
              <a:gd name="connsiteY5" fmla="*/ 4362779 h 10215717"/>
              <a:gd name="connsiteX6" fmla="*/ 1 w 6858001"/>
              <a:gd name="connsiteY6" fmla="*/ 0 h 10215717"/>
              <a:gd name="connsiteX7" fmla="*/ 1 w 6858001"/>
              <a:gd name="connsiteY7" fmla="*/ 5899356 h 1021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0215717">
                <a:moveTo>
                  <a:pt x="0" y="5899356"/>
                </a:moveTo>
                <a:lnTo>
                  <a:pt x="0" y="10215717"/>
                </a:lnTo>
                <a:lnTo>
                  <a:pt x="6858001" y="10215717"/>
                </a:lnTo>
                <a:lnTo>
                  <a:pt x="6858001" y="6253316"/>
                </a:lnTo>
                <a:lnTo>
                  <a:pt x="6858001" y="5899356"/>
                </a:lnTo>
                <a:lnTo>
                  <a:pt x="6858001" y="4362779"/>
                </a:lnTo>
                <a:lnTo>
                  <a:pt x="1" y="0"/>
                </a:lnTo>
                <a:lnTo>
                  <a:pt x="1" y="5899356"/>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800"/>
          </a:p>
        </p:txBody>
      </p:sp>
      <p:sp>
        <p:nvSpPr>
          <p:cNvPr id="6" name="Freeform: Shape 5"/>
          <p:cNvSpPr/>
          <p:nvPr/>
        </p:nvSpPr>
        <p:spPr>
          <a:xfrm rot="5400000">
            <a:off x="2518068" y="-2517623"/>
            <a:ext cx="10286109" cy="15322245"/>
          </a:xfrm>
          <a:custGeom>
            <a:avLst/>
            <a:gdLst>
              <a:gd name="connsiteX0" fmla="*/ 0 w 6858001"/>
              <a:gd name="connsiteY0" fmla="*/ 5899356 h 10215717"/>
              <a:gd name="connsiteX1" fmla="*/ 0 w 6858001"/>
              <a:gd name="connsiteY1" fmla="*/ 10215717 h 10215717"/>
              <a:gd name="connsiteX2" fmla="*/ 6858001 w 6858001"/>
              <a:gd name="connsiteY2" fmla="*/ 10215717 h 10215717"/>
              <a:gd name="connsiteX3" fmla="*/ 6858001 w 6858001"/>
              <a:gd name="connsiteY3" fmla="*/ 6253316 h 10215717"/>
              <a:gd name="connsiteX4" fmla="*/ 6858001 w 6858001"/>
              <a:gd name="connsiteY4" fmla="*/ 5899356 h 10215717"/>
              <a:gd name="connsiteX5" fmla="*/ 6858001 w 6858001"/>
              <a:gd name="connsiteY5" fmla="*/ 4362779 h 10215717"/>
              <a:gd name="connsiteX6" fmla="*/ 1 w 6858001"/>
              <a:gd name="connsiteY6" fmla="*/ 0 h 10215717"/>
              <a:gd name="connsiteX7" fmla="*/ 1 w 6858001"/>
              <a:gd name="connsiteY7" fmla="*/ 5899356 h 10215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58001" h="10215717">
                <a:moveTo>
                  <a:pt x="0" y="5899356"/>
                </a:moveTo>
                <a:lnTo>
                  <a:pt x="0" y="10215717"/>
                </a:lnTo>
                <a:lnTo>
                  <a:pt x="6858001" y="10215717"/>
                </a:lnTo>
                <a:lnTo>
                  <a:pt x="6858001" y="6253316"/>
                </a:lnTo>
                <a:lnTo>
                  <a:pt x="6858001" y="5899356"/>
                </a:lnTo>
                <a:lnTo>
                  <a:pt x="6858001" y="4362779"/>
                </a:lnTo>
                <a:lnTo>
                  <a:pt x="1" y="0"/>
                </a:lnTo>
                <a:lnTo>
                  <a:pt x="1" y="5899356"/>
                </a:ln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4800"/>
          </a:p>
        </p:txBody>
      </p:sp>
      <p:grpSp>
        <p:nvGrpSpPr>
          <p:cNvPr id="11" name="Group 10"/>
          <p:cNvGrpSpPr/>
          <p:nvPr/>
        </p:nvGrpSpPr>
        <p:grpSpPr>
          <a:xfrm>
            <a:off x="930155" y="5821272"/>
            <a:ext cx="8930904" cy="1938864"/>
            <a:chOff x="631373" y="4630416"/>
            <a:chExt cx="5954453" cy="1292688"/>
          </a:xfrm>
        </p:grpSpPr>
        <p:sp>
          <p:nvSpPr>
            <p:cNvPr id="12" name="Rectangle: Rounded Corners 11"/>
            <p:cNvSpPr/>
            <p:nvPr/>
          </p:nvSpPr>
          <p:spPr>
            <a:xfrm rot="2700000">
              <a:off x="5998398" y="4781247"/>
              <a:ext cx="587428" cy="587428"/>
            </a:xfrm>
            <a:prstGeom prst="roundRect">
              <a:avLst>
                <a:gd name="adj" fmla="val 6265"/>
              </a:avLst>
            </a:prstGeom>
            <a:solidFill>
              <a:schemeClr val="accent1">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00" dirty="0"/>
            </a:p>
          </p:txBody>
        </p:sp>
        <p:sp>
          <p:nvSpPr>
            <p:cNvPr id="13" name="TextBox 12"/>
            <p:cNvSpPr txBox="1"/>
            <p:nvPr/>
          </p:nvSpPr>
          <p:spPr>
            <a:xfrm>
              <a:off x="631373" y="4630416"/>
              <a:ext cx="5434391" cy="1292688"/>
            </a:xfrm>
            <a:prstGeom prst="rect">
              <a:avLst/>
            </a:prstGeom>
            <a:noFill/>
          </p:spPr>
          <p:txBody>
            <a:bodyPr wrap="square" rtlCol="0" anchor="ctr">
              <a:spAutoFit/>
            </a:bodyPr>
            <a:lstStyle/>
            <a:p>
              <a:r>
                <a:rPr lang="en-US" sz="11999" dirty="0">
                  <a:gradFill>
                    <a:gsLst>
                      <a:gs pos="0">
                        <a:schemeClr val="accent1">
                          <a:lumMod val="60000"/>
                          <a:lumOff val="40000"/>
                        </a:schemeClr>
                      </a:gs>
                      <a:gs pos="100000">
                        <a:schemeClr val="accent2"/>
                      </a:gs>
                    </a:gsLst>
                    <a:lin ang="2700000" scaled="1"/>
                  </a:gradFill>
                  <a:latin typeface="Aharoni" panose="02010803020104030203" pitchFamily="2" charset="-79"/>
                  <a:cs typeface="Aharoni" panose="02010803020104030203" pitchFamily="2" charset="-79"/>
                </a:rPr>
                <a:t>PROJECT</a:t>
              </a:r>
            </a:p>
          </p:txBody>
        </p:sp>
      </p:grpSp>
      <p:grpSp>
        <p:nvGrpSpPr>
          <p:cNvPr id="34" name="Group 33"/>
          <p:cNvGrpSpPr/>
          <p:nvPr/>
        </p:nvGrpSpPr>
        <p:grpSpPr>
          <a:xfrm>
            <a:off x="1257021" y="8573904"/>
            <a:ext cx="1405003" cy="500018"/>
            <a:chOff x="5632858" y="5329238"/>
            <a:chExt cx="936750" cy="333374"/>
          </a:xfrm>
          <a:solidFill>
            <a:schemeClr val="accent1">
              <a:lumMod val="60000"/>
              <a:lumOff val="40000"/>
            </a:schemeClr>
          </a:solidFill>
        </p:grpSpPr>
        <p:sp>
          <p:nvSpPr>
            <p:cNvPr id="35" name="Rectangle: Rounded Corners 34"/>
            <p:cNvSpPr/>
            <p:nvPr/>
          </p:nvSpPr>
          <p:spPr>
            <a:xfrm rot="2700000">
              <a:off x="5934547" y="5329239"/>
              <a:ext cx="333374" cy="333372"/>
            </a:xfrm>
            <a:prstGeom prst="roundRect">
              <a:avLst>
                <a:gd name="adj" fmla="val 6265"/>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36" name="Rectangle: Rounded Corners 35"/>
            <p:cNvSpPr/>
            <p:nvPr/>
          </p:nvSpPr>
          <p:spPr>
            <a:xfrm rot="2700000">
              <a:off x="5632857" y="5399561"/>
              <a:ext cx="192730" cy="192728"/>
            </a:xfrm>
            <a:prstGeom prst="roundRect">
              <a:avLst>
                <a:gd name="adj" fmla="val 6265"/>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37" name="Rectangle: Rounded Corners 36"/>
            <p:cNvSpPr/>
            <p:nvPr/>
          </p:nvSpPr>
          <p:spPr>
            <a:xfrm rot="2700000">
              <a:off x="6376879" y="5399562"/>
              <a:ext cx="192730" cy="192728"/>
            </a:xfrm>
            <a:prstGeom prst="roundRect">
              <a:avLst>
                <a:gd name="adj" fmla="val 6265"/>
              </a:avLst>
            </a:prstGeom>
            <a:gr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grpSp>
      <p:sp>
        <p:nvSpPr>
          <p:cNvPr id="2" name="Espace réservé du numéro de diapositive 1">
            <a:extLst>
              <a:ext uri="{FF2B5EF4-FFF2-40B4-BE49-F238E27FC236}">
                <a16:creationId xmlns:a16="http://schemas.microsoft.com/office/drawing/2014/main" id="{AE324516-3C08-405C-A6D9-0D5CB8241614}"/>
              </a:ext>
            </a:extLst>
          </p:cNvPr>
          <p:cNvSpPr>
            <a:spLocks noGrp="1"/>
          </p:cNvSpPr>
          <p:nvPr>
            <p:ph type="sldNum" sz="quarter" idx="4"/>
          </p:nvPr>
        </p:nvSpPr>
        <p:spPr/>
        <p:txBody>
          <a:bodyPr/>
          <a:lstStyle/>
          <a:p>
            <a:fld id="{E6459DFB-86F3-43FA-8567-2EA6E426AE90}" type="slidenum">
              <a:rPr lang="ja-JP" altLang="en-US" smtClean="0"/>
              <a:pPr/>
              <a:t>1</a:t>
            </a:fld>
            <a:endParaRPr lang="ja-JP" altLang="en-US" dirty="0"/>
          </a:p>
        </p:txBody>
      </p:sp>
      <p:pic>
        <p:nvPicPr>
          <p:cNvPr id="8" name="Espace réservé pour une image  7">
            <a:extLst>
              <a:ext uri="{FF2B5EF4-FFF2-40B4-BE49-F238E27FC236}">
                <a16:creationId xmlns:a16="http://schemas.microsoft.com/office/drawing/2014/main" id="{B60F7F10-E110-4F4E-A9A1-1FC6E12FA84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56070" t="-84223" r="-7641"/>
          <a:stretch/>
        </p:blipFill>
        <p:spPr>
          <a:xfrm>
            <a:off x="7315980" y="0"/>
            <a:ext cx="11557358" cy="10287002"/>
          </a:xfrm>
        </p:spPr>
      </p:pic>
    </p:spTree>
    <p:extLst>
      <p:ext uri="{BB962C8B-B14F-4D97-AF65-F5344CB8AC3E}">
        <p14:creationId xmlns:p14="http://schemas.microsoft.com/office/powerpoint/2010/main" val="12969123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grpId="0" nodeType="withEffect">
                                  <p:stCondLst>
                                    <p:cond delay="25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0-#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8" decel="10000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8" decel="100000" fill="hold" grpId="0" nodeType="withEffect">
                                  <p:stCondLst>
                                    <p:cond delay="50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750" fill="hold"/>
                                        <p:tgtEl>
                                          <p:spTgt spid="19"/>
                                        </p:tgtEl>
                                        <p:attrNameLst>
                                          <p:attrName>ppt_x</p:attrName>
                                        </p:attrNameLst>
                                      </p:cBhvr>
                                      <p:tavLst>
                                        <p:tav tm="0">
                                          <p:val>
                                            <p:strVal val="0-#ppt_w/2"/>
                                          </p:val>
                                        </p:tav>
                                        <p:tav tm="100000">
                                          <p:val>
                                            <p:strVal val="#ppt_x"/>
                                          </p:val>
                                        </p:tav>
                                      </p:tavLst>
                                    </p:anim>
                                    <p:anim calcmode="lin" valueType="num">
                                      <p:cBhvr additive="base">
                                        <p:cTn id="16" dur="75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8" decel="100000" fill="hold" grpId="0" nodeType="withEffect">
                                  <p:stCondLst>
                                    <p:cond delay="75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750" fill="hold"/>
                                        <p:tgtEl>
                                          <p:spTgt spid="29"/>
                                        </p:tgtEl>
                                        <p:attrNameLst>
                                          <p:attrName>ppt_x</p:attrName>
                                        </p:attrNameLst>
                                      </p:cBhvr>
                                      <p:tavLst>
                                        <p:tav tm="0">
                                          <p:val>
                                            <p:strVal val="0-#ppt_w/2"/>
                                          </p:val>
                                        </p:tav>
                                        <p:tav tm="100000">
                                          <p:val>
                                            <p:strVal val="#ppt_x"/>
                                          </p:val>
                                        </p:tav>
                                      </p:tavLst>
                                    </p:anim>
                                    <p:anim calcmode="lin" valueType="num">
                                      <p:cBhvr additive="base">
                                        <p:cTn id="20" dur="750" fill="hold"/>
                                        <p:tgtEl>
                                          <p:spTgt spid="29"/>
                                        </p:tgtEl>
                                        <p:attrNameLst>
                                          <p:attrName>ppt_y</p:attrName>
                                        </p:attrNameLst>
                                      </p:cBhvr>
                                      <p:tavLst>
                                        <p:tav tm="0">
                                          <p:val>
                                            <p:strVal val="#ppt_y"/>
                                          </p:val>
                                        </p:tav>
                                        <p:tav tm="100000">
                                          <p:val>
                                            <p:strVal val="#ppt_y"/>
                                          </p:val>
                                        </p:tav>
                                      </p:tavLst>
                                    </p:anim>
                                  </p:childTnLst>
                                </p:cTn>
                              </p:par>
                              <p:par>
                                <p:cTn id="21" presetID="2" presetClass="entr" presetSubtype="8" decel="100000" fill="hold" nodeType="withEffect">
                                  <p:stCondLst>
                                    <p:cond delay="75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0-#ppt_w/2"/>
                                          </p:val>
                                        </p:tav>
                                        <p:tav tm="100000">
                                          <p:val>
                                            <p:strVal val="#ppt_x"/>
                                          </p:val>
                                        </p:tav>
                                      </p:tavLst>
                                    </p:anim>
                                    <p:anim calcmode="lin" valueType="num">
                                      <p:cBhvr additive="base">
                                        <p:cTn id="24" dur="750" fill="hold"/>
                                        <p:tgtEl>
                                          <p:spTgt spid="11"/>
                                        </p:tgtEl>
                                        <p:attrNameLst>
                                          <p:attrName>ppt_y</p:attrName>
                                        </p:attrNameLst>
                                      </p:cBhvr>
                                      <p:tavLst>
                                        <p:tav tm="0">
                                          <p:val>
                                            <p:strVal val="#ppt_y"/>
                                          </p:val>
                                        </p:tav>
                                        <p:tav tm="100000">
                                          <p:val>
                                            <p:strVal val="#ppt_y"/>
                                          </p:val>
                                        </p:tav>
                                      </p:tavLst>
                                    </p:anim>
                                  </p:childTnLst>
                                </p:cTn>
                              </p:par>
                              <p:par>
                                <p:cTn id="25" presetID="2" presetClass="entr" presetSubtype="8" decel="100000" fill="hold" nodeType="withEffect">
                                  <p:stCondLst>
                                    <p:cond delay="750"/>
                                  </p:stCondLst>
                                  <p:childTnLst>
                                    <p:set>
                                      <p:cBhvr>
                                        <p:cTn id="26" dur="1" fill="hold">
                                          <p:stCondLst>
                                            <p:cond delay="0"/>
                                          </p:stCondLst>
                                        </p:cTn>
                                        <p:tgtEl>
                                          <p:spTgt spid="34"/>
                                        </p:tgtEl>
                                        <p:attrNameLst>
                                          <p:attrName>style.visibility</p:attrName>
                                        </p:attrNameLst>
                                      </p:cBhvr>
                                      <p:to>
                                        <p:strVal val="visible"/>
                                      </p:to>
                                    </p:set>
                                    <p:anim calcmode="lin" valueType="num">
                                      <p:cBhvr additive="base">
                                        <p:cTn id="27" dur="750" fill="hold"/>
                                        <p:tgtEl>
                                          <p:spTgt spid="34"/>
                                        </p:tgtEl>
                                        <p:attrNameLst>
                                          <p:attrName>ppt_x</p:attrName>
                                        </p:attrNameLst>
                                      </p:cBhvr>
                                      <p:tavLst>
                                        <p:tav tm="0">
                                          <p:val>
                                            <p:strVal val="0-#ppt_w/2"/>
                                          </p:val>
                                        </p:tav>
                                        <p:tav tm="100000">
                                          <p:val>
                                            <p:strVal val="#ppt_x"/>
                                          </p:val>
                                        </p:tav>
                                      </p:tavLst>
                                    </p:anim>
                                    <p:anim calcmode="lin" valueType="num">
                                      <p:cBhvr additive="base">
                                        <p:cTn id="28" dur="75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19" grpId="0" animBg="1"/>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65214" y="0"/>
            <a:ext cx="17221199" cy="1019175"/>
          </a:xfrm>
        </p:spPr>
        <p:txBody>
          <a:bodyPr/>
          <a:lstStyle/>
          <a:p>
            <a:r>
              <a:rPr lang="fr-FR" sz="4800" dirty="0">
                <a:gradFill>
                  <a:gsLst>
                    <a:gs pos="0">
                      <a:schemeClr val="accent1">
                        <a:lumMod val="60000"/>
                        <a:lumOff val="40000"/>
                      </a:schemeClr>
                    </a:gs>
                    <a:gs pos="100000">
                      <a:schemeClr val="accent2"/>
                    </a:gs>
                  </a:gsLst>
                  <a:lin ang="2700000" scaled="1"/>
                </a:gradFill>
                <a:latin typeface="Aharoni" panose="02010803020104030203" pitchFamily="2" charset="-79"/>
                <a:ea typeface="+mn-ea"/>
                <a:cs typeface="Aharoni" panose="02010803020104030203" pitchFamily="2" charset="-79"/>
              </a:rPr>
              <a:t>Diagramme de classe</a:t>
            </a:r>
          </a:p>
        </p:txBody>
      </p:sp>
      <p:pic>
        <p:nvPicPr>
          <p:cNvPr id="4" name="Image 3">
            <a:extLst>
              <a:ext uri="{FF2B5EF4-FFF2-40B4-BE49-F238E27FC236}">
                <a16:creationId xmlns:a16="http://schemas.microsoft.com/office/drawing/2014/main" id="{7CB8CED9-5343-4034-AB7D-B06C46D74F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627094"/>
            <a:ext cx="16968336" cy="8659906"/>
          </a:xfrm>
          <a:prstGeom prst="rect">
            <a:avLst/>
          </a:prstGeom>
        </p:spPr>
      </p:pic>
      <p:sp>
        <p:nvSpPr>
          <p:cNvPr id="3" name="Espace réservé du numéro de diapositive 2">
            <a:extLst>
              <a:ext uri="{FF2B5EF4-FFF2-40B4-BE49-F238E27FC236}">
                <a16:creationId xmlns:a16="http://schemas.microsoft.com/office/drawing/2014/main" id="{449C82DC-D525-4248-8972-CF6206487C06}"/>
              </a:ext>
            </a:extLst>
          </p:cNvPr>
          <p:cNvSpPr>
            <a:spLocks noGrp="1"/>
          </p:cNvSpPr>
          <p:nvPr>
            <p:ph type="sldNum" sz="quarter" idx="4"/>
          </p:nvPr>
        </p:nvSpPr>
        <p:spPr/>
        <p:txBody>
          <a:bodyPr/>
          <a:lstStyle/>
          <a:p>
            <a:fld id="{E6459DFB-86F3-43FA-8567-2EA6E426AE90}" type="slidenum">
              <a:rPr lang="ja-JP" altLang="en-US" smtClean="0"/>
              <a:pPr/>
              <a:t>10</a:t>
            </a:fld>
            <a:endParaRPr lang="ja-JP" altLang="en-US" dirty="0"/>
          </a:p>
        </p:txBody>
      </p:sp>
    </p:spTree>
    <p:extLst>
      <p:ext uri="{BB962C8B-B14F-4D97-AF65-F5344CB8AC3E}">
        <p14:creationId xmlns:p14="http://schemas.microsoft.com/office/powerpoint/2010/main" val="35354055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rot="16200000" flipV="1">
            <a:off x="4955701" y="-3914819"/>
            <a:ext cx="8375013" cy="18286414"/>
          </a:xfrm>
          <a:prstGeom prst="parallelogram">
            <a:avLst/>
          </a:prstGeom>
          <a:gradFill flip="none" rotWithShape="1">
            <a:gsLst>
              <a:gs pos="11000">
                <a:schemeClr val="tx1"/>
              </a:gs>
              <a:gs pos="100000">
                <a:schemeClr val="accent2">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TextBox 4"/>
          <p:cNvSpPr txBox="1"/>
          <p:nvPr/>
        </p:nvSpPr>
        <p:spPr>
          <a:xfrm>
            <a:off x="700253" y="3750868"/>
            <a:ext cx="10376912" cy="3046988"/>
          </a:xfrm>
          <a:prstGeom prst="rect">
            <a:avLst/>
          </a:prstGeom>
          <a:noFill/>
        </p:spPr>
        <p:txBody>
          <a:bodyPr wrap="square" rtlCol="0" anchor="ctr">
            <a:spAutoFit/>
          </a:bodyPr>
          <a:lstStyle/>
          <a:p>
            <a:r>
              <a:rPr lang="fr-FR" sz="9600" dirty="0">
                <a:solidFill>
                  <a:schemeClr val="bg1"/>
                </a:solidFill>
                <a:latin typeface="Aharoni" panose="02010803020104030203" pitchFamily="2" charset="-79"/>
                <a:cs typeface="Aharoni" panose="02010803020104030203" pitchFamily="2" charset="-79"/>
              </a:rPr>
              <a:t>Technologies utilisées:</a:t>
            </a:r>
          </a:p>
        </p:txBody>
      </p:sp>
      <p:sp>
        <p:nvSpPr>
          <p:cNvPr id="11" name="Rectangle: Rounded Corners 10"/>
          <p:cNvSpPr/>
          <p:nvPr/>
        </p:nvSpPr>
        <p:spPr>
          <a:xfrm rot="2700000">
            <a:off x="13706713" y="1234930"/>
            <a:ext cx="3346386" cy="3346367"/>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2" name="Rectangle: Rounded Corners 11"/>
          <p:cNvSpPr/>
          <p:nvPr/>
        </p:nvSpPr>
        <p:spPr>
          <a:xfrm rot="2700000">
            <a:off x="13617881" y="5369008"/>
            <a:ext cx="1705698" cy="1705689"/>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4" name="Rectangle: Rounded Corners 13"/>
          <p:cNvSpPr/>
          <p:nvPr/>
        </p:nvSpPr>
        <p:spPr>
          <a:xfrm rot="2700000">
            <a:off x="12051822" y="7446752"/>
            <a:ext cx="1292948" cy="1292940"/>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pic>
        <p:nvPicPr>
          <p:cNvPr id="10" name="Image 9">
            <a:extLst>
              <a:ext uri="{FF2B5EF4-FFF2-40B4-BE49-F238E27FC236}">
                <a16:creationId xmlns:a16="http://schemas.microsoft.com/office/drawing/2014/main" id="{770F3152-D358-40B6-B41F-920827B34D2D}"/>
              </a:ext>
            </a:extLst>
          </p:cNvPr>
          <p:cNvPicPr>
            <a:picLocks noChangeAspect="1"/>
          </p:cNvPicPr>
          <p:nvPr/>
        </p:nvPicPr>
        <p:blipFill>
          <a:blip r:embed="rId3"/>
          <a:stretch>
            <a:fillRect/>
          </a:stretch>
        </p:blipFill>
        <p:spPr>
          <a:xfrm>
            <a:off x="0" y="283154"/>
            <a:ext cx="3901959" cy="435412"/>
          </a:xfrm>
          <a:prstGeom prst="rect">
            <a:avLst/>
          </a:prstGeom>
        </p:spPr>
      </p:pic>
      <p:sp>
        <p:nvSpPr>
          <p:cNvPr id="2" name="Espace réservé du numéro de diapositive 1">
            <a:extLst>
              <a:ext uri="{FF2B5EF4-FFF2-40B4-BE49-F238E27FC236}">
                <a16:creationId xmlns:a16="http://schemas.microsoft.com/office/drawing/2014/main" id="{BEE5CD13-FBE7-4099-AAAA-5485DB4405C7}"/>
              </a:ext>
            </a:extLst>
          </p:cNvPr>
          <p:cNvSpPr>
            <a:spLocks noGrp="1"/>
          </p:cNvSpPr>
          <p:nvPr>
            <p:ph type="sldNum" sz="quarter" idx="4"/>
          </p:nvPr>
        </p:nvSpPr>
        <p:spPr/>
        <p:txBody>
          <a:bodyPr/>
          <a:lstStyle/>
          <a:p>
            <a:fld id="{E6459DFB-86F3-43FA-8567-2EA6E426AE90}" type="slidenum">
              <a:rPr lang="ja-JP" altLang="en-US" smtClean="0"/>
              <a:pPr/>
              <a:t>11</a:t>
            </a:fld>
            <a:endParaRPr lang="ja-JP" altLang="en-US" dirty="0"/>
          </a:p>
        </p:txBody>
      </p:sp>
    </p:spTree>
    <p:extLst>
      <p:ext uri="{BB962C8B-B14F-4D97-AF65-F5344CB8AC3E}">
        <p14:creationId xmlns:p14="http://schemas.microsoft.com/office/powerpoint/2010/main" val="5393696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10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11" grpId="0" animBg="1"/>
      <p:bldP spid="12" grpId="0" animBg="1"/>
      <p:bldP spid="1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6B6E2201-D854-4A5C-81D9-46660ABEDC5D}"/>
              </a:ext>
            </a:extLst>
          </p:cNvPr>
          <p:cNvSpPr>
            <a:spLocks noGrp="1"/>
          </p:cNvSpPr>
          <p:nvPr>
            <p:ph type="sldNum" sz="quarter" idx="11"/>
          </p:nvPr>
        </p:nvSpPr>
        <p:spPr/>
        <p:txBody>
          <a:bodyPr/>
          <a:lstStyle/>
          <a:p>
            <a:fld id="{E6459DFB-86F3-43FA-8567-2EA6E426AE90}" type="slidenum">
              <a:rPr lang="ja-JP" altLang="en-US" smtClean="0"/>
              <a:pPr/>
              <a:t>12</a:t>
            </a:fld>
            <a:endParaRPr lang="ja-JP" altLang="en-US"/>
          </a:p>
        </p:txBody>
      </p:sp>
      <p:sp>
        <p:nvSpPr>
          <p:cNvPr id="4" name="Title 1">
            <a:extLst>
              <a:ext uri="{FF2B5EF4-FFF2-40B4-BE49-F238E27FC236}">
                <a16:creationId xmlns:a16="http://schemas.microsoft.com/office/drawing/2014/main" id="{194745FA-7715-472A-91A9-9A87BEF6D71C}"/>
              </a:ext>
            </a:extLst>
          </p:cNvPr>
          <p:cNvSpPr txBox="1">
            <a:spLocks/>
          </p:cNvSpPr>
          <p:nvPr/>
        </p:nvSpPr>
        <p:spPr>
          <a:xfrm>
            <a:off x="924306" y="90203"/>
            <a:ext cx="16437799" cy="1558834"/>
          </a:xfrm>
          <a:prstGeom prst="rect">
            <a:avLst/>
          </a:prstGeom>
        </p:spPr>
        <p:txBody>
          <a:bodyPr>
            <a:noAutofit/>
          </a:bodyPr>
          <a:lstStyle>
            <a:lvl1pPr algn="l" defTabSz="1632753" rtl="0" eaLnBrk="1" latinLnBrk="0" hangingPunct="1">
              <a:spcBef>
                <a:spcPct val="0"/>
              </a:spcBef>
              <a:buNone/>
              <a:defRPr kumimoji="1" sz="6000" kern="1200" baseline="0">
                <a:solidFill>
                  <a:schemeClr val="tx1">
                    <a:lumMod val="75000"/>
                    <a:lumOff val="25000"/>
                  </a:schemeClr>
                </a:solidFill>
                <a:latin typeface="+mj-lt"/>
                <a:ea typeface="+mj-ea"/>
                <a:cs typeface="+mj-cs"/>
              </a:defRPr>
            </a:lvl1pPr>
          </a:lstStyle>
          <a:p>
            <a:r>
              <a:rPr lang="fr-FR" sz="4800" dirty="0">
                <a:gradFill>
                  <a:gsLst>
                    <a:gs pos="0">
                      <a:schemeClr val="accent1">
                        <a:lumMod val="60000"/>
                        <a:lumOff val="40000"/>
                      </a:schemeClr>
                    </a:gs>
                    <a:gs pos="100000">
                      <a:schemeClr val="accent2"/>
                    </a:gs>
                  </a:gsLst>
                  <a:lin ang="2700000" scaled="1"/>
                </a:gradFill>
                <a:latin typeface="Aharoni" panose="02010803020104030203" pitchFamily="2" charset="-79"/>
                <a:ea typeface="+mn-ea"/>
                <a:cs typeface="Aharoni" panose="02010803020104030203" pitchFamily="2" charset="-79"/>
              </a:rPr>
              <a:t>Technologies utilisées:</a:t>
            </a:r>
          </a:p>
          <a:p>
            <a:r>
              <a:rPr lang="fr-FR" sz="4800" dirty="0">
                <a:gradFill>
                  <a:gsLst>
                    <a:gs pos="0">
                      <a:schemeClr val="accent1">
                        <a:lumMod val="60000"/>
                        <a:lumOff val="40000"/>
                      </a:schemeClr>
                    </a:gs>
                    <a:gs pos="100000">
                      <a:schemeClr val="accent2"/>
                    </a:gs>
                  </a:gsLst>
                  <a:lin ang="2700000" scaled="1"/>
                </a:gradFill>
                <a:latin typeface="Aharoni" panose="02010803020104030203" pitchFamily="2" charset="-79"/>
                <a:ea typeface="+mn-ea"/>
                <a:cs typeface="Aharoni" panose="02010803020104030203" pitchFamily="2" charset="-79"/>
              </a:rPr>
              <a:t>	</a:t>
            </a:r>
            <a:r>
              <a:rPr lang="fr-FR" sz="4800" dirty="0">
                <a:solidFill>
                  <a:schemeClr val="tx2">
                    <a:lumMod val="50000"/>
                  </a:schemeClr>
                </a:solidFill>
                <a:latin typeface="Aharoni" panose="02010803020104030203" pitchFamily="2" charset="-79"/>
                <a:ea typeface="+mn-ea"/>
                <a:cs typeface="Aharoni" panose="02010803020104030203" pitchFamily="2" charset="-79"/>
              </a:rPr>
              <a:t>Environnement logiciel</a:t>
            </a:r>
            <a:endParaRPr lang="fi-FI" sz="4800" dirty="0">
              <a:solidFill>
                <a:schemeClr val="tx2">
                  <a:lumMod val="50000"/>
                </a:schemeClr>
              </a:solidFill>
              <a:latin typeface="Aharoni" panose="02010803020104030203" pitchFamily="2" charset="-79"/>
              <a:ea typeface="+mn-ea"/>
              <a:cs typeface="Aharoni" panose="02010803020104030203" pitchFamily="2" charset="-79"/>
            </a:endParaRPr>
          </a:p>
        </p:txBody>
      </p:sp>
      <p:pic>
        <p:nvPicPr>
          <p:cNvPr id="6" name="Image 5">
            <a:extLst>
              <a:ext uri="{FF2B5EF4-FFF2-40B4-BE49-F238E27FC236}">
                <a16:creationId xmlns:a16="http://schemas.microsoft.com/office/drawing/2014/main" id="{C7E7BB7E-38F6-453E-90EA-A2561A79A9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36071" y="1942193"/>
            <a:ext cx="4755159" cy="2133898"/>
          </a:xfrm>
          <a:prstGeom prst="rect">
            <a:avLst/>
          </a:prstGeom>
        </p:spPr>
      </p:pic>
      <p:sp>
        <p:nvSpPr>
          <p:cNvPr id="7" name="ZoneTexte 6">
            <a:extLst>
              <a:ext uri="{FF2B5EF4-FFF2-40B4-BE49-F238E27FC236}">
                <a16:creationId xmlns:a16="http://schemas.microsoft.com/office/drawing/2014/main" id="{7AD226C8-4660-43AD-B4FD-017668449256}"/>
              </a:ext>
            </a:extLst>
          </p:cNvPr>
          <p:cNvSpPr txBox="1"/>
          <p:nvPr/>
        </p:nvSpPr>
        <p:spPr>
          <a:xfrm>
            <a:off x="591671" y="2420471"/>
            <a:ext cx="5109882" cy="769441"/>
          </a:xfrm>
          <a:prstGeom prst="rect">
            <a:avLst/>
          </a:prstGeom>
          <a:noFill/>
        </p:spPr>
        <p:txBody>
          <a:bodyPr wrap="square" rtlCol="0">
            <a:spAutoFit/>
          </a:bodyPr>
          <a:lstStyle/>
          <a:p>
            <a:r>
              <a:rPr lang="fr-FR" sz="4400" dirty="0" err="1">
                <a:solidFill>
                  <a:schemeClr val="accent1"/>
                </a:solidFill>
              </a:rPr>
              <a:t>StarUml</a:t>
            </a:r>
            <a:r>
              <a:rPr lang="fr-FR" sz="3600" dirty="0">
                <a:solidFill>
                  <a:schemeClr val="accent1"/>
                </a:solidFill>
              </a:rPr>
              <a:t> </a:t>
            </a:r>
            <a:endParaRPr lang="en-US" sz="3600" dirty="0">
              <a:solidFill>
                <a:schemeClr val="accent1"/>
              </a:solidFill>
            </a:endParaRPr>
          </a:p>
        </p:txBody>
      </p:sp>
      <p:pic>
        <p:nvPicPr>
          <p:cNvPr id="9" name="Image 8">
            <a:extLst>
              <a:ext uri="{FF2B5EF4-FFF2-40B4-BE49-F238E27FC236}">
                <a16:creationId xmlns:a16="http://schemas.microsoft.com/office/drawing/2014/main" id="{8003A575-B83C-4FAA-ACFF-E8639FD397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936071" y="4369247"/>
            <a:ext cx="4755159" cy="2133898"/>
          </a:xfrm>
          <a:prstGeom prst="rect">
            <a:avLst/>
          </a:prstGeom>
        </p:spPr>
      </p:pic>
      <p:pic>
        <p:nvPicPr>
          <p:cNvPr id="11" name="Image 10">
            <a:extLst>
              <a:ext uri="{FF2B5EF4-FFF2-40B4-BE49-F238E27FC236}">
                <a16:creationId xmlns:a16="http://schemas.microsoft.com/office/drawing/2014/main" id="{5FE336FB-8F57-430D-A7EF-6806DDF8175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36071" y="6796301"/>
            <a:ext cx="4755159" cy="2133898"/>
          </a:xfrm>
          <a:prstGeom prst="rect">
            <a:avLst/>
          </a:prstGeom>
        </p:spPr>
      </p:pic>
      <p:sp>
        <p:nvSpPr>
          <p:cNvPr id="12" name="ZoneTexte 11">
            <a:extLst>
              <a:ext uri="{FF2B5EF4-FFF2-40B4-BE49-F238E27FC236}">
                <a16:creationId xmlns:a16="http://schemas.microsoft.com/office/drawing/2014/main" id="{3FE0A814-4CFB-4EF2-939A-30B686669A24}"/>
              </a:ext>
            </a:extLst>
          </p:cNvPr>
          <p:cNvSpPr txBox="1"/>
          <p:nvPr/>
        </p:nvSpPr>
        <p:spPr>
          <a:xfrm>
            <a:off x="591670" y="5143500"/>
            <a:ext cx="4755159" cy="769441"/>
          </a:xfrm>
          <a:prstGeom prst="rect">
            <a:avLst/>
          </a:prstGeom>
          <a:noFill/>
        </p:spPr>
        <p:txBody>
          <a:bodyPr wrap="square" rtlCol="0">
            <a:spAutoFit/>
          </a:bodyPr>
          <a:lstStyle/>
          <a:p>
            <a:r>
              <a:rPr lang="fr-FR" sz="4400" dirty="0">
                <a:solidFill>
                  <a:schemeClr val="accent1"/>
                </a:solidFill>
              </a:rPr>
              <a:t>Android studio</a:t>
            </a:r>
            <a:endParaRPr lang="en-US" sz="4400" dirty="0">
              <a:solidFill>
                <a:schemeClr val="accent1"/>
              </a:solidFill>
            </a:endParaRPr>
          </a:p>
        </p:txBody>
      </p:sp>
      <p:sp>
        <p:nvSpPr>
          <p:cNvPr id="13" name="ZoneTexte 12">
            <a:extLst>
              <a:ext uri="{FF2B5EF4-FFF2-40B4-BE49-F238E27FC236}">
                <a16:creationId xmlns:a16="http://schemas.microsoft.com/office/drawing/2014/main" id="{AD595ED7-F868-4C2A-821A-5C508D883C88}"/>
              </a:ext>
            </a:extLst>
          </p:cNvPr>
          <p:cNvSpPr txBox="1"/>
          <p:nvPr/>
        </p:nvSpPr>
        <p:spPr>
          <a:xfrm>
            <a:off x="591671" y="7478529"/>
            <a:ext cx="2172967" cy="769441"/>
          </a:xfrm>
          <a:prstGeom prst="rect">
            <a:avLst/>
          </a:prstGeom>
          <a:noFill/>
        </p:spPr>
        <p:txBody>
          <a:bodyPr wrap="none" rtlCol="0">
            <a:spAutoFit/>
          </a:bodyPr>
          <a:lstStyle/>
          <a:p>
            <a:r>
              <a:rPr lang="fr-FR" sz="4400" dirty="0">
                <a:solidFill>
                  <a:schemeClr val="accent1"/>
                </a:solidFill>
              </a:rPr>
              <a:t>Arduino</a:t>
            </a:r>
            <a:endParaRPr lang="en-US" sz="4400" dirty="0">
              <a:solidFill>
                <a:schemeClr val="accent1"/>
              </a:solidFill>
            </a:endParaRPr>
          </a:p>
        </p:txBody>
      </p:sp>
    </p:spTree>
    <p:extLst>
      <p:ext uri="{BB962C8B-B14F-4D97-AF65-F5344CB8AC3E}">
        <p14:creationId xmlns:p14="http://schemas.microsoft.com/office/powerpoint/2010/main" val="4175520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p:cTn id="19" dur="500" fill="hold"/>
                                        <p:tgtEl>
                                          <p:spTgt spid="6"/>
                                        </p:tgtEl>
                                        <p:attrNameLst>
                                          <p:attrName>ppt_w</p:attrName>
                                        </p:attrNameLst>
                                      </p:cBhvr>
                                      <p:tavLst>
                                        <p:tav tm="0">
                                          <p:val>
                                            <p:fltVal val="0"/>
                                          </p:val>
                                        </p:tav>
                                        <p:tav tm="100000">
                                          <p:val>
                                            <p:strVal val="#ppt_w"/>
                                          </p:val>
                                        </p:tav>
                                      </p:tavLst>
                                    </p:anim>
                                    <p:anim calcmode="lin" valueType="num">
                                      <p:cBhvr>
                                        <p:cTn id="20" dur="500" fill="hold"/>
                                        <p:tgtEl>
                                          <p:spTgt spid="6"/>
                                        </p:tgtEl>
                                        <p:attrNameLst>
                                          <p:attrName>ppt_h</p:attrName>
                                        </p:attrNameLst>
                                      </p:cBhvr>
                                      <p:tavLst>
                                        <p:tav tm="0">
                                          <p:val>
                                            <p:fltVal val="0"/>
                                          </p:val>
                                        </p:tav>
                                        <p:tav tm="100000">
                                          <p:val>
                                            <p:strVal val="#ppt_h"/>
                                          </p:val>
                                        </p:tav>
                                      </p:tavLst>
                                    </p:anim>
                                    <p:animEffect transition="in" filter="fade">
                                      <p:cBhvr>
                                        <p:cTn id="21" dur="500"/>
                                        <p:tgtEl>
                                          <p:spTgt spid="6"/>
                                        </p:tgtEl>
                                      </p:cBhvr>
                                    </p:animEffect>
                                  </p:childTnLst>
                                </p:cTn>
                              </p:par>
                            </p:childTnLst>
                          </p:cTn>
                        </p:par>
                        <p:par>
                          <p:cTn id="22" fill="hold">
                            <p:stCondLst>
                              <p:cond delay="1500"/>
                            </p:stCondLst>
                            <p:childTnLst>
                              <p:par>
                                <p:cTn id="23" presetID="53" presetClass="entr" presetSubtype="16"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500" fill="hold"/>
                                        <p:tgtEl>
                                          <p:spTgt spid="12"/>
                                        </p:tgtEl>
                                        <p:attrNameLst>
                                          <p:attrName>ppt_w</p:attrName>
                                        </p:attrNameLst>
                                      </p:cBhvr>
                                      <p:tavLst>
                                        <p:tav tm="0">
                                          <p:val>
                                            <p:fltVal val="0"/>
                                          </p:val>
                                        </p:tav>
                                        <p:tav tm="100000">
                                          <p:val>
                                            <p:strVal val="#ppt_w"/>
                                          </p:val>
                                        </p:tav>
                                      </p:tavLst>
                                    </p:anim>
                                    <p:anim calcmode="lin" valueType="num">
                                      <p:cBhvr>
                                        <p:cTn id="26" dur="500" fill="hold"/>
                                        <p:tgtEl>
                                          <p:spTgt spid="12"/>
                                        </p:tgtEl>
                                        <p:attrNameLst>
                                          <p:attrName>ppt_h</p:attrName>
                                        </p:attrNameLst>
                                      </p:cBhvr>
                                      <p:tavLst>
                                        <p:tav tm="0">
                                          <p:val>
                                            <p:fltVal val="0"/>
                                          </p:val>
                                        </p:tav>
                                        <p:tav tm="100000">
                                          <p:val>
                                            <p:strVal val="#ppt_h"/>
                                          </p:val>
                                        </p:tav>
                                      </p:tavLst>
                                    </p:anim>
                                    <p:animEffect transition="in" filter="fade">
                                      <p:cBhvr>
                                        <p:cTn id="27" dur="500"/>
                                        <p:tgtEl>
                                          <p:spTgt spid="12"/>
                                        </p:tgtEl>
                                      </p:cBhvr>
                                    </p:animEffect>
                                  </p:childTnLst>
                                </p:cTn>
                              </p:par>
                            </p:childTnLst>
                          </p:cTn>
                        </p:par>
                        <p:par>
                          <p:cTn id="28" fill="hold">
                            <p:stCondLst>
                              <p:cond delay="2000"/>
                            </p:stCondLst>
                            <p:childTnLst>
                              <p:par>
                                <p:cTn id="29" presetID="53" presetClass="entr" presetSubtype="16" fill="hold" nodeType="after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p:cTn id="31" dur="500" fill="hold"/>
                                        <p:tgtEl>
                                          <p:spTgt spid="9"/>
                                        </p:tgtEl>
                                        <p:attrNameLst>
                                          <p:attrName>ppt_w</p:attrName>
                                        </p:attrNameLst>
                                      </p:cBhvr>
                                      <p:tavLst>
                                        <p:tav tm="0">
                                          <p:val>
                                            <p:fltVal val="0"/>
                                          </p:val>
                                        </p:tav>
                                        <p:tav tm="100000">
                                          <p:val>
                                            <p:strVal val="#ppt_w"/>
                                          </p:val>
                                        </p:tav>
                                      </p:tavLst>
                                    </p:anim>
                                    <p:anim calcmode="lin" valueType="num">
                                      <p:cBhvr>
                                        <p:cTn id="32" dur="500" fill="hold"/>
                                        <p:tgtEl>
                                          <p:spTgt spid="9"/>
                                        </p:tgtEl>
                                        <p:attrNameLst>
                                          <p:attrName>ppt_h</p:attrName>
                                        </p:attrNameLst>
                                      </p:cBhvr>
                                      <p:tavLst>
                                        <p:tav tm="0">
                                          <p:val>
                                            <p:fltVal val="0"/>
                                          </p:val>
                                        </p:tav>
                                        <p:tav tm="100000">
                                          <p:val>
                                            <p:strVal val="#ppt_h"/>
                                          </p:val>
                                        </p:tav>
                                      </p:tavLst>
                                    </p:anim>
                                    <p:animEffect transition="in" filter="fade">
                                      <p:cBhvr>
                                        <p:cTn id="33" dur="500"/>
                                        <p:tgtEl>
                                          <p:spTgt spid="9"/>
                                        </p:tgtEl>
                                      </p:cBhvr>
                                    </p:animEffect>
                                  </p:childTnLst>
                                </p:cTn>
                              </p:par>
                            </p:childTnLst>
                          </p:cTn>
                        </p:par>
                        <p:par>
                          <p:cTn id="34" fill="hold">
                            <p:stCondLst>
                              <p:cond delay="2500"/>
                            </p:stCondLst>
                            <p:childTnLst>
                              <p:par>
                                <p:cTn id="35" presetID="53" presetClass="entr" presetSubtype="16" fill="hold" grpId="0" nodeType="afterEffect">
                                  <p:stCondLst>
                                    <p:cond delay="0"/>
                                  </p:stCondLst>
                                  <p:childTnLst>
                                    <p:set>
                                      <p:cBhvr>
                                        <p:cTn id="36" dur="1" fill="hold">
                                          <p:stCondLst>
                                            <p:cond delay="0"/>
                                          </p:stCondLst>
                                        </p:cTn>
                                        <p:tgtEl>
                                          <p:spTgt spid="13"/>
                                        </p:tgtEl>
                                        <p:attrNameLst>
                                          <p:attrName>style.visibility</p:attrName>
                                        </p:attrNameLst>
                                      </p:cBhvr>
                                      <p:to>
                                        <p:strVal val="visible"/>
                                      </p:to>
                                    </p:set>
                                    <p:anim calcmode="lin" valueType="num">
                                      <p:cBhvr>
                                        <p:cTn id="37" dur="500" fill="hold"/>
                                        <p:tgtEl>
                                          <p:spTgt spid="13"/>
                                        </p:tgtEl>
                                        <p:attrNameLst>
                                          <p:attrName>ppt_w</p:attrName>
                                        </p:attrNameLst>
                                      </p:cBhvr>
                                      <p:tavLst>
                                        <p:tav tm="0">
                                          <p:val>
                                            <p:fltVal val="0"/>
                                          </p:val>
                                        </p:tav>
                                        <p:tav tm="100000">
                                          <p:val>
                                            <p:strVal val="#ppt_w"/>
                                          </p:val>
                                        </p:tav>
                                      </p:tavLst>
                                    </p:anim>
                                    <p:anim calcmode="lin" valueType="num">
                                      <p:cBhvr>
                                        <p:cTn id="38" dur="500" fill="hold"/>
                                        <p:tgtEl>
                                          <p:spTgt spid="13"/>
                                        </p:tgtEl>
                                        <p:attrNameLst>
                                          <p:attrName>ppt_h</p:attrName>
                                        </p:attrNameLst>
                                      </p:cBhvr>
                                      <p:tavLst>
                                        <p:tav tm="0">
                                          <p:val>
                                            <p:fltVal val="0"/>
                                          </p:val>
                                        </p:tav>
                                        <p:tav tm="100000">
                                          <p:val>
                                            <p:strVal val="#ppt_h"/>
                                          </p:val>
                                        </p:tav>
                                      </p:tavLst>
                                    </p:anim>
                                    <p:animEffect transition="in" filter="fade">
                                      <p:cBhvr>
                                        <p:cTn id="39" dur="500"/>
                                        <p:tgtEl>
                                          <p:spTgt spid="13"/>
                                        </p:tgtEl>
                                      </p:cBhvr>
                                    </p:animEffect>
                                  </p:childTnLst>
                                </p:cTn>
                              </p:par>
                            </p:childTnLst>
                          </p:cTn>
                        </p:par>
                        <p:par>
                          <p:cTn id="40" fill="hold">
                            <p:stCondLst>
                              <p:cond delay="3000"/>
                            </p:stCondLst>
                            <p:childTnLst>
                              <p:par>
                                <p:cTn id="41" presetID="53" presetClass="entr" presetSubtype="16" fill="hold" nodeType="after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p:cTn id="43" dur="500" fill="hold"/>
                                        <p:tgtEl>
                                          <p:spTgt spid="11"/>
                                        </p:tgtEl>
                                        <p:attrNameLst>
                                          <p:attrName>ppt_w</p:attrName>
                                        </p:attrNameLst>
                                      </p:cBhvr>
                                      <p:tavLst>
                                        <p:tav tm="0">
                                          <p:val>
                                            <p:fltVal val="0"/>
                                          </p:val>
                                        </p:tav>
                                        <p:tav tm="100000">
                                          <p:val>
                                            <p:strVal val="#ppt_w"/>
                                          </p:val>
                                        </p:tav>
                                      </p:tavLst>
                                    </p:anim>
                                    <p:anim calcmode="lin" valueType="num">
                                      <p:cBhvr>
                                        <p:cTn id="44" dur="500" fill="hold"/>
                                        <p:tgtEl>
                                          <p:spTgt spid="11"/>
                                        </p:tgtEl>
                                        <p:attrNameLst>
                                          <p:attrName>ppt_h</p:attrName>
                                        </p:attrNameLst>
                                      </p:cBhvr>
                                      <p:tavLst>
                                        <p:tav tm="0">
                                          <p:val>
                                            <p:fltVal val="0"/>
                                          </p:val>
                                        </p:tav>
                                        <p:tav tm="100000">
                                          <p:val>
                                            <p:strVal val="#ppt_h"/>
                                          </p:val>
                                        </p:tav>
                                      </p:tavLst>
                                    </p:anim>
                                    <p:animEffect transition="in" filter="fade">
                                      <p:cBhvr>
                                        <p:cTn id="4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2"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rot="16200000" flipV="1">
            <a:off x="4955701" y="-3914819"/>
            <a:ext cx="8375013" cy="18286414"/>
          </a:xfrm>
          <a:prstGeom prst="parallelogram">
            <a:avLst/>
          </a:prstGeom>
          <a:gradFill flip="none" rotWithShape="1">
            <a:gsLst>
              <a:gs pos="11000">
                <a:schemeClr val="tx1"/>
              </a:gs>
              <a:gs pos="100000">
                <a:schemeClr val="accent2">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TextBox 4"/>
          <p:cNvSpPr txBox="1"/>
          <p:nvPr/>
        </p:nvSpPr>
        <p:spPr>
          <a:xfrm>
            <a:off x="-96801" y="5687771"/>
            <a:ext cx="13736827" cy="1477199"/>
          </a:xfrm>
          <a:prstGeom prst="rect">
            <a:avLst/>
          </a:prstGeom>
          <a:noFill/>
        </p:spPr>
        <p:txBody>
          <a:bodyPr wrap="square" rtlCol="0" anchor="ctr">
            <a:spAutoFit/>
          </a:bodyPr>
          <a:lstStyle/>
          <a:p>
            <a:r>
              <a:rPr lang="en-US" sz="8999" dirty="0">
                <a:solidFill>
                  <a:schemeClr val="bg1">
                    <a:lumMod val="95000"/>
                  </a:schemeClr>
                </a:solidFill>
                <a:latin typeface="Aharoni" panose="02010803020104030203" pitchFamily="2" charset="-79"/>
                <a:cs typeface="Aharoni" panose="02010803020104030203" pitchFamily="2" charset="-79"/>
              </a:rPr>
              <a:t>Environment Material</a:t>
            </a:r>
            <a:endParaRPr lang="en-US" sz="8999" dirty="0">
              <a:solidFill>
                <a:schemeClr val="accent1">
                  <a:lumMod val="20000"/>
                  <a:lumOff val="80000"/>
                </a:schemeClr>
              </a:solidFill>
              <a:latin typeface="Aharoni" panose="02010803020104030203" pitchFamily="2" charset="-79"/>
              <a:cs typeface="Aharoni" panose="02010803020104030203" pitchFamily="2" charset="-79"/>
            </a:endParaRPr>
          </a:p>
        </p:txBody>
      </p:sp>
      <p:sp>
        <p:nvSpPr>
          <p:cNvPr id="11" name="Rectangle: Rounded Corners 10"/>
          <p:cNvSpPr/>
          <p:nvPr/>
        </p:nvSpPr>
        <p:spPr>
          <a:xfrm rot="2700000">
            <a:off x="13706713" y="1234930"/>
            <a:ext cx="3346386" cy="3346367"/>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2" name="Rectangle: Rounded Corners 11"/>
          <p:cNvSpPr/>
          <p:nvPr/>
        </p:nvSpPr>
        <p:spPr>
          <a:xfrm rot="2700000">
            <a:off x="13617881" y="5369008"/>
            <a:ext cx="1705698" cy="1705689"/>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4" name="Rectangle: Rounded Corners 13"/>
          <p:cNvSpPr/>
          <p:nvPr/>
        </p:nvSpPr>
        <p:spPr>
          <a:xfrm rot="2700000">
            <a:off x="12051822" y="7446752"/>
            <a:ext cx="1292948" cy="1292940"/>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pic>
        <p:nvPicPr>
          <p:cNvPr id="10" name="Image 9">
            <a:extLst>
              <a:ext uri="{FF2B5EF4-FFF2-40B4-BE49-F238E27FC236}">
                <a16:creationId xmlns:a16="http://schemas.microsoft.com/office/drawing/2014/main" id="{770F3152-D358-40B6-B41F-920827B34D2D}"/>
              </a:ext>
            </a:extLst>
          </p:cNvPr>
          <p:cNvPicPr>
            <a:picLocks noChangeAspect="1"/>
          </p:cNvPicPr>
          <p:nvPr/>
        </p:nvPicPr>
        <p:blipFill>
          <a:blip r:embed="rId3"/>
          <a:stretch>
            <a:fillRect/>
          </a:stretch>
        </p:blipFill>
        <p:spPr>
          <a:xfrm>
            <a:off x="0" y="283154"/>
            <a:ext cx="3901959" cy="435412"/>
          </a:xfrm>
          <a:prstGeom prst="rect">
            <a:avLst/>
          </a:prstGeom>
        </p:spPr>
      </p:pic>
      <p:sp>
        <p:nvSpPr>
          <p:cNvPr id="2" name="Espace réservé du numéro de diapositive 1">
            <a:extLst>
              <a:ext uri="{FF2B5EF4-FFF2-40B4-BE49-F238E27FC236}">
                <a16:creationId xmlns:a16="http://schemas.microsoft.com/office/drawing/2014/main" id="{00A45F65-7852-4D4D-A9BC-8CA6902C4937}"/>
              </a:ext>
            </a:extLst>
          </p:cNvPr>
          <p:cNvSpPr>
            <a:spLocks noGrp="1"/>
          </p:cNvSpPr>
          <p:nvPr>
            <p:ph type="sldNum" sz="quarter" idx="4"/>
          </p:nvPr>
        </p:nvSpPr>
        <p:spPr/>
        <p:txBody>
          <a:bodyPr/>
          <a:lstStyle/>
          <a:p>
            <a:fld id="{E6459DFB-86F3-43FA-8567-2EA6E426AE90}" type="slidenum">
              <a:rPr lang="ja-JP" altLang="en-US" smtClean="0"/>
              <a:pPr/>
              <a:t>13</a:t>
            </a:fld>
            <a:endParaRPr lang="ja-JP" altLang="en-US" dirty="0"/>
          </a:p>
        </p:txBody>
      </p:sp>
    </p:spTree>
    <p:extLst>
      <p:ext uri="{BB962C8B-B14F-4D97-AF65-F5344CB8AC3E}">
        <p14:creationId xmlns:p14="http://schemas.microsoft.com/office/powerpoint/2010/main" val="274492813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10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11" grpId="0" animBg="1"/>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192" y="4971723"/>
            <a:ext cx="7591989" cy="1203151"/>
          </a:xfrm>
        </p:spPr>
        <p:txBody>
          <a:bodyPr/>
          <a:lstStyle/>
          <a:p>
            <a:r>
              <a:rPr lang="fi-FI" sz="4800" dirty="0">
                <a:solidFill>
                  <a:schemeClr val="accent2"/>
                </a:solidFill>
                <a:effectLst>
                  <a:outerShdw blurRad="38100" dist="38100" dir="2700000" algn="tl">
                    <a:srgbClr val="000000">
                      <a:alpha val="43137"/>
                    </a:srgbClr>
                  </a:outerShdw>
                </a:effectLst>
                <a:latin typeface="Aharoni" panose="02010803020104030203" pitchFamily="2" charset="-79"/>
                <a:ea typeface="+mn-ea"/>
                <a:cs typeface="Aharoni" panose="02010803020104030203" pitchFamily="2" charset="-79"/>
              </a:rPr>
              <a:t>Arduino Uno</a:t>
            </a:r>
          </a:p>
        </p:txBody>
      </p:sp>
      <p:pic>
        <p:nvPicPr>
          <p:cNvPr id="4" name="Picture 3"/>
          <p:cNvPicPr>
            <a:picLocks noChangeAspect="1"/>
          </p:cNvPicPr>
          <p:nvPr/>
        </p:nvPicPr>
        <p:blipFill>
          <a:blip r:embed="rId3" cstate="print"/>
          <a:stretch>
            <a:fillRect/>
          </a:stretch>
        </p:blipFill>
        <p:spPr>
          <a:xfrm>
            <a:off x="9051463" y="3559389"/>
            <a:ext cx="8100197" cy="4882060"/>
          </a:xfrm>
          <a:prstGeom prst="rect">
            <a:avLst/>
          </a:prstGeom>
        </p:spPr>
      </p:pic>
      <p:sp>
        <p:nvSpPr>
          <p:cNvPr id="7" name="Right Arrow 9"/>
          <p:cNvSpPr/>
          <p:nvPr/>
        </p:nvSpPr>
        <p:spPr>
          <a:xfrm rot="2948120">
            <a:off x="9996716" y="3575998"/>
            <a:ext cx="745240" cy="271342"/>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dirty="0"/>
          </a:p>
        </p:txBody>
      </p:sp>
      <p:sp>
        <p:nvSpPr>
          <p:cNvPr id="6" name="TextBox 5"/>
          <p:cNvSpPr txBox="1"/>
          <p:nvPr/>
        </p:nvSpPr>
        <p:spPr>
          <a:xfrm>
            <a:off x="7912604" y="1771446"/>
            <a:ext cx="2879047" cy="1569660"/>
          </a:xfrm>
          <a:prstGeom prst="rect">
            <a:avLst/>
          </a:prstGeom>
          <a:noFill/>
        </p:spPr>
        <p:txBody>
          <a:bodyPr wrap="square" rtlCol="0">
            <a:spAutoFit/>
          </a:bodyPr>
          <a:lstStyle/>
          <a:p>
            <a:r>
              <a:rPr lang="fi-FI" sz="4800" dirty="0">
                <a:solidFill>
                  <a:schemeClr val="accent6">
                    <a:lumMod val="75000"/>
                  </a:schemeClr>
                </a:solidFill>
              </a:rPr>
              <a:t>Reset button</a:t>
            </a:r>
          </a:p>
        </p:txBody>
      </p:sp>
      <p:sp>
        <p:nvSpPr>
          <p:cNvPr id="14" name="Right Brace 13"/>
          <p:cNvSpPr/>
          <p:nvPr/>
        </p:nvSpPr>
        <p:spPr>
          <a:xfrm rot="16200000">
            <a:off x="14375252" y="2037628"/>
            <a:ext cx="432010" cy="3348081"/>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i-FI" sz="4800" dirty="0"/>
          </a:p>
        </p:txBody>
      </p:sp>
      <p:sp>
        <p:nvSpPr>
          <p:cNvPr id="16" name="TextBox 15"/>
          <p:cNvSpPr txBox="1"/>
          <p:nvPr/>
        </p:nvSpPr>
        <p:spPr>
          <a:xfrm>
            <a:off x="12539207" y="1865721"/>
            <a:ext cx="4104100" cy="1569660"/>
          </a:xfrm>
          <a:prstGeom prst="rect">
            <a:avLst/>
          </a:prstGeom>
          <a:noFill/>
        </p:spPr>
        <p:txBody>
          <a:bodyPr wrap="square" rtlCol="0">
            <a:spAutoFit/>
          </a:bodyPr>
          <a:lstStyle/>
          <a:p>
            <a:r>
              <a:rPr lang="fi-FI" sz="4800" dirty="0">
                <a:solidFill>
                  <a:schemeClr val="accent6">
                    <a:lumMod val="75000"/>
                  </a:schemeClr>
                </a:solidFill>
              </a:rPr>
              <a:t>14 Digital I/O pins (6 PWM)</a:t>
            </a:r>
          </a:p>
        </p:txBody>
      </p:sp>
      <p:sp>
        <p:nvSpPr>
          <p:cNvPr id="17" name="Right Brace 16"/>
          <p:cNvSpPr/>
          <p:nvPr/>
        </p:nvSpPr>
        <p:spPr>
          <a:xfrm rot="5400000">
            <a:off x="15190229" y="7513705"/>
            <a:ext cx="432010" cy="1500579"/>
          </a:xfrm>
          <a:prstGeom prst="rightBrace">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i-FI" sz="4800" dirty="0"/>
          </a:p>
        </p:txBody>
      </p:sp>
      <p:sp>
        <p:nvSpPr>
          <p:cNvPr id="18" name="TextBox 17"/>
          <p:cNvSpPr txBox="1"/>
          <p:nvPr/>
        </p:nvSpPr>
        <p:spPr>
          <a:xfrm>
            <a:off x="13840196" y="8624947"/>
            <a:ext cx="3132076" cy="1569660"/>
          </a:xfrm>
          <a:prstGeom prst="rect">
            <a:avLst/>
          </a:prstGeom>
          <a:noFill/>
        </p:spPr>
        <p:txBody>
          <a:bodyPr wrap="square" rtlCol="0">
            <a:spAutoFit/>
          </a:bodyPr>
          <a:lstStyle/>
          <a:p>
            <a:r>
              <a:rPr lang="fi-FI" sz="4800" dirty="0">
                <a:solidFill>
                  <a:schemeClr val="accent6">
                    <a:lumMod val="75000"/>
                  </a:schemeClr>
                </a:solidFill>
              </a:rPr>
              <a:t>6 Analog Input pins</a:t>
            </a:r>
          </a:p>
        </p:txBody>
      </p:sp>
      <p:sp>
        <p:nvSpPr>
          <p:cNvPr id="19" name="Right Arrow 9"/>
          <p:cNvSpPr/>
          <p:nvPr/>
        </p:nvSpPr>
        <p:spPr>
          <a:xfrm rot="18668006">
            <a:off x="12253139" y="8294634"/>
            <a:ext cx="745240" cy="278896"/>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dirty="0"/>
          </a:p>
        </p:txBody>
      </p:sp>
      <p:sp>
        <p:nvSpPr>
          <p:cNvPr id="20" name="TextBox 19"/>
          <p:cNvSpPr txBox="1"/>
          <p:nvPr/>
        </p:nvSpPr>
        <p:spPr>
          <a:xfrm>
            <a:off x="9229811" y="8689466"/>
            <a:ext cx="3419060" cy="1569660"/>
          </a:xfrm>
          <a:prstGeom prst="rect">
            <a:avLst/>
          </a:prstGeom>
          <a:noFill/>
        </p:spPr>
        <p:txBody>
          <a:bodyPr wrap="square" rtlCol="0">
            <a:spAutoFit/>
          </a:bodyPr>
          <a:lstStyle/>
          <a:p>
            <a:r>
              <a:rPr lang="fi-FI" sz="4800" dirty="0">
                <a:solidFill>
                  <a:schemeClr val="accent6">
                    <a:lumMod val="75000"/>
                  </a:schemeClr>
                </a:solidFill>
              </a:rPr>
              <a:t>3.3 V and 5 V outputs</a:t>
            </a:r>
          </a:p>
        </p:txBody>
      </p:sp>
      <p:sp>
        <p:nvSpPr>
          <p:cNvPr id="21" name="TextBox 20"/>
          <p:cNvSpPr txBox="1"/>
          <p:nvPr/>
        </p:nvSpPr>
        <p:spPr>
          <a:xfrm>
            <a:off x="6585073" y="4082231"/>
            <a:ext cx="1632080" cy="1569660"/>
          </a:xfrm>
          <a:prstGeom prst="rect">
            <a:avLst/>
          </a:prstGeom>
          <a:noFill/>
        </p:spPr>
        <p:txBody>
          <a:bodyPr wrap="square" rtlCol="0">
            <a:spAutoFit/>
          </a:bodyPr>
          <a:lstStyle/>
          <a:p>
            <a:r>
              <a:rPr lang="fi-FI" sz="4800" dirty="0">
                <a:solidFill>
                  <a:schemeClr val="accent6">
                    <a:lumMod val="75000"/>
                  </a:schemeClr>
                </a:solidFill>
              </a:rPr>
              <a:t>USB port</a:t>
            </a:r>
          </a:p>
        </p:txBody>
      </p:sp>
      <p:sp>
        <p:nvSpPr>
          <p:cNvPr id="22" name="TextBox 21"/>
          <p:cNvSpPr txBox="1"/>
          <p:nvPr/>
        </p:nvSpPr>
        <p:spPr>
          <a:xfrm>
            <a:off x="6972327" y="7055287"/>
            <a:ext cx="1880555" cy="1569660"/>
          </a:xfrm>
          <a:prstGeom prst="rect">
            <a:avLst/>
          </a:prstGeom>
          <a:noFill/>
        </p:spPr>
        <p:txBody>
          <a:bodyPr wrap="square" rtlCol="0">
            <a:spAutoFit/>
          </a:bodyPr>
          <a:lstStyle/>
          <a:p>
            <a:r>
              <a:rPr lang="fi-FI" sz="4800" dirty="0">
                <a:solidFill>
                  <a:schemeClr val="accent6">
                    <a:lumMod val="75000"/>
                  </a:schemeClr>
                </a:solidFill>
              </a:rPr>
              <a:t>12 V input</a:t>
            </a:r>
          </a:p>
        </p:txBody>
      </p:sp>
      <p:sp>
        <p:nvSpPr>
          <p:cNvPr id="23" name="Right Arrow 9"/>
          <p:cNvSpPr/>
          <p:nvPr/>
        </p:nvSpPr>
        <p:spPr>
          <a:xfrm>
            <a:off x="8795292" y="7252782"/>
            <a:ext cx="745240" cy="340269"/>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dirty="0"/>
          </a:p>
        </p:txBody>
      </p:sp>
      <p:sp>
        <p:nvSpPr>
          <p:cNvPr id="24" name="Right Arrow 9"/>
          <p:cNvSpPr/>
          <p:nvPr/>
        </p:nvSpPr>
        <p:spPr>
          <a:xfrm flipV="1">
            <a:off x="8678843" y="5112324"/>
            <a:ext cx="745240" cy="310059"/>
          </a:xfrm>
          <a:prstGeom prst="rightArrow">
            <a:avLst/>
          </a:prstGeom>
          <a:solidFill>
            <a:srgbClr val="FF0000"/>
          </a:solidFill>
          <a:ln>
            <a:solidFill>
              <a:srgbClr val="FF000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4800" dirty="0"/>
          </a:p>
        </p:txBody>
      </p:sp>
      <p:sp>
        <p:nvSpPr>
          <p:cNvPr id="3" name="Espace réservé du numéro de diapositive 2">
            <a:extLst>
              <a:ext uri="{FF2B5EF4-FFF2-40B4-BE49-F238E27FC236}">
                <a16:creationId xmlns:a16="http://schemas.microsoft.com/office/drawing/2014/main" id="{DBC5ACEB-4CEC-4B1D-84E9-06BE8C3F9AD2}"/>
              </a:ext>
            </a:extLst>
          </p:cNvPr>
          <p:cNvSpPr>
            <a:spLocks noGrp="1"/>
          </p:cNvSpPr>
          <p:nvPr>
            <p:ph type="sldNum" sz="quarter" idx="8"/>
          </p:nvPr>
        </p:nvSpPr>
        <p:spPr/>
        <p:txBody>
          <a:bodyPr/>
          <a:lstStyle/>
          <a:p>
            <a:pPr lvl="0"/>
            <a:fld id="{B9AD865A-9BEF-4D03-9AC4-DCD5D8E8276C}" type="slidenum">
              <a:rPr lang="fr-FR" smtClean="0"/>
              <a:t>14</a:t>
            </a:fld>
            <a:endParaRPr lang="fr-FR"/>
          </a:p>
        </p:txBody>
      </p:sp>
      <p:sp>
        <p:nvSpPr>
          <p:cNvPr id="25" name="Rectangle 3">
            <a:extLst>
              <a:ext uri="{FF2B5EF4-FFF2-40B4-BE49-F238E27FC236}">
                <a16:creationId xmlns:a16="http://schemas.microsoft.com/office/drawing/2014/main" id="{D7BFBE8D-8A87-4634-86E6-6BD2B1C351B2}"/>
              </a:ext>
            </a:extLst>
          </p:cNvPr>
          <p:cNvSpPr>
            <a:spLocks noChangeArrowheads="1"/>
          </p:cNvSpPr>
          <p:nvPr/>
        </p:nvSpPr>
        <p:spPr bwMode="auto">
          <a:xfrm>
            <a:off x="-235312" y="57052"/>
            <a:ext cx="11165306"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kumimoji="0" lang="fr-FR" sz="4400" b="1" dirty="0">
                <a:solidFill>
                  <a:schemeClr val="tx1">
                    <a:lumMod val="75000"/>
                    <a:lumOff val="25000"/>
                  </a:schemeClr>
                </a:solidFill>
                <a:cs typeface="Times New Roman" panose="02020603050405020304" pitchFamily="18" charset="0"/>
              </a:rPr>
              <a:t>Technologies utilisées:</a:t>
            </a:r>
          </a:p>
          <a:p>
            <a:pPr algn="ctr" defTabSz="914400"/>
            <a:r>
              <a:rPr lang="en-US" sz="4400" b="1" dirty="0">
                <a:solidFill>
                  <a:schemeClr val="accent1"/>
                </a:solidFill>
                <a:latin typeface="Route 159 Bold" pitchFamily="50" charset="0"/>
              </a:rPr>
              <a:t>Environment Material</a:t>
            </a:r>
            <a:endParaRPr lang="en-US" altLang="ja-JP" sz="4400" b="1" dirty="0">
              <a:solidFill>
                <a:schemeClr val="accent1"/>
              </a:solidFill>
              <a:latin typeface="Route 159 Bold" pitchFamily="50" charset="0"/>
            </a:endParaRPr>
          </a:p>
        </p:txBody>
      </p:sp>
    </p:spTree>
    <p:extLst>
      <p:ext uri="{BB962C8B-B14F-4D97-AF65-F5344CB8AC3E}">
        <p14:creationId xmlns:p14="http://schemas.microsoft.com/office/powerpoint/2010/main" val="81735031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10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600"/>
                            </p:stCondLst>
                            <p:childTnLst>
                              <p:par>
                                <p:cTn id="11" presetID="53" presetClass="entr" presetSubtype="16" fill="hold" grpId="0" nodeType="afterEffect">
                                  <p:stCondLst>
                                    <p:cond delay="100"/>
                                  </p:stCondLst>
                                  <p:childTnLst>
                                    <p:set>
                                      <p:cBhvr>
                                        <p:cTn id="12" dur="1" fill="hold">
                                          <p:stCondLst>
                                            <p:cond delay="0"/>
                                          </p:stCondLst>
                                        </p:cTn>
                                        <p:tgtEl>
                                          <p:spTgt spid="6"/>
                                        </p:tgtEl>
                                        <p:attrNameLst>
                                          <p:attrName>style.visibility</p:attrName>
                                        </p:attrNameLst>
                                      </p:cBhvr>
                                      <p:to>
                                        <p:strVal val="visible"/>
                                      </p:to>
                                    </p:set>
                                    <p:anim calcmode="lin" valueType="num">
                                      <p:cBhvr>
                                        <p:cTn id="13" dur="500" fill="hold"/>
                                        <p:tgtEl>
                                          <p:spTgt spid="6"/>
                                        </p:tgtEl>
                                        <p:attrNameLst>
                                          <p:attrName>ppt_w</p:attrName>
                                        </p:attrNameLst>
                                      </p:cBhvr>
                                      <p:tavLst>
                                        <p:tav tm="0">
                                          <p:val>
                                            <p:fltVal val="0"/>
                                          </p:val>
                                        </p:tav>
                                        <p:tav tm="100000">
                                          <p:val>
                                            <p:strVal val="#ppt_w"/>
                                          </p:val>
                                        </p:tav>
                                      </p:tavLst>
                                    </p:anim>
                                    <p:anim calcmode="lin" valueType="num">
                                      <p:cBhvr>
                                        <p:cTn id="14" dur="500" fill="hold"/>
                                        <p:tgtEl>
                                          <p:spTgt spid="6"/>
                                        </p:tgtEl>
                                        <p:attrNameLst>
                                          <p:attrName>ppt_h</p:attrName>
                                        </p:attrNameLst>
                                      </p:cBhvr>
                                      <p:tavLst>
                                        <p:tav tm="0">
                                          <p:val>
                                            <p:fltVal val="0"/>
                                          </p:val>
                                        </p:tav>
                                        <p:tav tm="100000">
                                          <p:val>
                                            <p:strVal val="#ppt_h"/>
                                          </p:val>
                                        </p:tav>
                                      </p:tavLst>
                                    </p:anim>
                                    <p:animEffect transition="in" filter="fade">
                                      <p:cBhvr>
                                        <p:cTn id="15" dur="500"/>
                                        <p:tgtEl>
                                          <p:spTgt spid="6"/>
                                        </p:tgtEl>
                                      </p:cBhvr>
                                    </p:animEffect>
                                  </p:childTnLst>
                                </p:cTn>
                              </p:par>
                            </p:childTnLst>
                          </p:cTn>
                        </p:par>
                        <p:par>
                          <p:cTn id="16" fill="hold">
                            <p:stCondLst>
                              <p:cond delay="1200"/>
                            </p:stCondLst>
                            <p:childTnLst>
                              <p:par>
                                <p:cTn id="17" presetID="53" presetClass="entr" presetSubtype="16" fill="hold" grpId="0" nodeType="afterEffect">
                                  <p:stCondLst>
                                    <p:cond delay="100"/>
                                  </p:stCondLst>
                                  <p:childTnLst>
                                    <p:set>
                                      <p:cBhvr>
                                        <p:cTn id="18" dur="1" fill="hold">
                                          <p:stCondLst>
                                            <p:cond delay="0"/>
                                          </p:stCondLst>
                                        </p:cTn>
                                        <p:tgtEl>
                                          <p:spTgt spid="14"/>
                                        </p:tgtEl>
                                        <p:attrNameLst>
                                          <p:attrName>style.visibility</p:attrName>
                                        </p:attrNameLst>
                                      </p:cBhvr>
                                      <p:to>
                                        <p:strVal val="visible"/>
                                      </p:to>
                                    </p:set>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fltVal val="0"/>
                                          </p:val>
                                        </p:tav>
                                        <p:tav tm="100000">
                                          <p:val>
                                            <p:strVal val="#ppt_h"/>
                                          </p:val>
                                        </p:tav>
                                      </p:tavLst>
                                    </p:anim>
                                    <p:animEffect transition="in" filter="fade">
                                      <p:cBhvr>
                                        <p:cTn id="21" dur="500"/>
                                        <p:tgtEl>
                                          <p:spTgt spid="14"/>
                                        </p:tgtEl>
                                      </p:cBhvr>
                                    </p:animEffect>
                                  </p:childTnLst>
                                </p:cTn>
                              </p:par>
                            </p:childTnLst>
                          </p:cTn>
                        </p:par>
                        <p:par>
                          <p:cTn id="22" fill="hold">
                            <p:stCondLst>
                              <p:cond delay="1800"/>
                            </p:stCondLst>
                            <p:childTnLst>
                              <p:par>
                                <p:cTn id="23" presetID="53" presetClass="entr" presetSubtype="16" fill="hold" grpId="0" nodeType="afterEffect">
                                  <p:stCondLst>
                                    <p:cond delay="100"/>
                                  </p:stCondLst>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2400"/>
                            </p:stCondLst>
                            <p:childTnLst>
                              <p:par>
                                <p:cTn id="29" presetID="53" presetClass="entr" presetSubtype="16" fill="hold" grpId="0" nodeType="afterEffect">
                                  <p:stCondLst>
                                    <p:cond delay="1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par>
                          <p:cTn id="34" fill="hold">
                            <p:stCondLst>
                              <p:cond delay="3000"/>
                            </p:stCondLst>
                            <p:childTnLst>
                              <p:par>
                                <p:cTn id="35" presetID="53" presetClass="entr" presetSubtype="16" fill="hold" grpId="0" nodeType="afterEffect">
                                  <p:stCondLst>
                                    <p:cond delay="100"/>
                                  </p:stCondLst>
                                  <p:childTnLst>
                                    <p:set>
                                      <p:cBhvr>
                                        <p:cTn id="36" dur="1" fill="hold">
                                          <p:stCondLst>
                                            <p:cond delay="0"/>
                                          </p:stCondLst>
                                        </p:cTn>
                                        <p:tgtEl>
                                          <p:spTgt spid="18"/>
                                        </p:tgtEl>
                                        <p:attrNameLst>
                                          <p:attrName>style.visibility</p:attrName>
                                        </p:attrNameLst>
                                      </p:cBhvr>
                                      <p:to>
                                        <p:strVal val="visible"/>
                                      </p:to>
                                    </p:set>
                                    <p:anim calcmode="lin" valueType="num">
                                      <p:cBhvr>
                                        <p:cTn id="37" dur="500" fill="hold"/>
                                        <p:tgtEl>
                                          <p:spTgt spid="18"/>
                                        </p:tgtEl>
                                        <p:attrNameLst>
                                          <p:attrName>ppt_w</p:attrName>
                                        </p:attrNameLst>
                                      </p:cBhvr>
                                      <p:tavLst>
                                        <p:tav tm="0">
                                          <p:val>
                                            <p:fltVal val="0"/>
                                          </p:val>
                                        </p:tav>
                                        <p:tav tm="100000">
                                          <p:val>
                                            <p:strVal val="#ppt_w"/>
                                          </p:val>
                                        </p:tav>
                                      </p:tavLst>
                                    </p:anim>
                                    <p:anim calcmode="lin" valueType="num">
                                      <p:cBhvr>
                                        <p:cTn id="38" dur="500" fill="hold"/>
                                        <p:tgtEl>
                                          <p:spTgt spid="18"/>
                                        </p:tgtEl>
                                        <p:attrNameLst>
                                          <p:attrName>ppt_h</p:attrName>
                                        </p:attrNameLst>
                                      </p:cBhvr>
                                      <p:tavLst>
                                        <p:tav tm="0">
                                          <p:val>
                                            <p:fltVal val="0"/>
                                          </p:val>
                                        </p:tav>
                                        <p:tav tm="100000">
                                          <p:val>
                                            <p:strVal val="#ppt_h"/>
                                          </p:val>
                                        </p:tav>
                                      </p:tavLst>
                                    </p:anim>
                                    <p:animEffect transition="in" filter="fade">
                                      <p:cBhvr>
                                        <p:cTn id="39" dur="500"/>
                                        <p:tgtEl>
                                          <p:spTgt spid="18"/>
                                        </p:tgtEl>
                                      </p:cBhvr>
                                    </p:animEffect>
                                  </p:childTnLst>
                                </p:cTn>
                              </p:par>
                            </p:childTnLst>
                          </p:cTn>
                        </p:par>
                        <p:par>
                          <p:cTn id="40" fill="hold">
                            <p:stCondLst>
                              <p:cond delay="3600"/>
                            </p:stCondLst>
                            <p:childTnLst>
                              <p:par>
                                <p:cTn id="41" presetID="53" presetClass="entr" presetSubtype="16" fill="hold" grpId="0" nodeType="afterEffect">
                                  <p:stCondLst>
                                    <p:cond delay="100"/>
                                  </p:stCondLst>
                                  <p:childTnLst>
                                    <p:set>
                                      <p:cBhvr>
                                        <p:cTn id="42" dur="1" fill="hold">
                                          <p:stCondLst>
                                            <p:cond delay="0"/>
                                          </p:stCondLst>
                                        </p:cTn>
                                        <p:tgtEl>
                                          <p:spTgt spid="19"/>
                                        </p:tgtEl>
                                        <p:attrNameLst>
                                          <p:attrName>style.visibility</p:attrName>
                                        </p:attrNameLst>
                                      </p:cBhvr>
                                      <p:to>
                                        <p:strVal val="visible"/>
                                      </p:to>
                                    </p:set>
                                    <p:anim calcmode="lin" valueType="num">
                                      <p:cBhvr>
                                        <p:cTn id="43" dur="500" fill="hold"/>
                                        <p:tgtEl>
                                          <p:spTgt spid="19"/>
                                        </p:tgtEl>
                                        <p:attrNameLst>
                                          <p:attrName>ppt_w</p:attrName>
                                        </p:attrNameLst>
                                      </p:cBhvr>
                                      <p:tavLst>
                                        <p:tav tm="0">
                                          <p:val>
                                            <p:fltVal val="0"/>
                                          </p:val>
                                        </p:tav>
                                        <p:tav tm="100000">
                                          <p:val>
                                            <p:strVal val="#ppt_w"/>
                                          </p:val>
                                        </p:tav>
                                      </p:tavLst>
                                    </p:anim>
                                    <p:anim calcmode="lin" valueType="num">
                                      <p:cBhvr>
                                        <p:cTn id="44" dur="500" fill="hold"/>
                                        <p:tgtEl>
                                          <p:spTgt spid="19"/>
                                        </p:tgtEl>
                                        <p:attrNameLst>
                                          <p:attrName>ppt_h</p:attrName>
                                        </p:attrNameLst>
                                      </p:cBhvr>
                                      <p:tavLst>
                                        <p:tav tm="0">
                                          <p:val>
                                            <p:fltVal val="0"/>
                                          </p:val>
                                        </p:tav>
                                        <p:tav tm="100000">
                                          <p:val>
                                            <p:strVal val="#ppt_h"/>
                                          </p:val>
                                        </p:tav>
                                      </p:tavLst>
                                    </p:anim>
                                    <p:animEffect transition="in" filter="fade">
                                      <p:cBhvr>
                                        <p:cTn id="45" dur="500"/>
                                        <p:tgtEl>
                                          <p:spTgt spid="19"/>
                                        </p:tgtEl>
                                      </p:cBhvr>
                                    </p:animEffect>
                                  </p:childTnLst>
                                </p:cTn>
                              </p:par>
                            </p:childTnLst>
                          </p:cTn>
                        </p:par>
                        <p:par>
                          <p:cTn id="46" fill="hold">
                            <p:stCondLst>
                              <p:cond delay="4200"/>
                            </p:stCondLst>
                            <p:childTnLst>
                              <p:par>
                                <p:cTn id="47" presetID="53" presetClass="entr" presetSubtype="16" fill="hold" grpId="0" nodeType="afterEffect">
                                  <p:stCondLst>
                                    <p:cond delay="100"/>
                                  </p:stCondLst>
                                  <p:childTnLst>
                                    <p:set>
                                      <p:cBhvr>
                                        <p:cTn id="48" dur="1" fill="hold">
                                          <p:stCondLst>
                                            <p:cond delay="0"/>
                                          </p:stCondLst>
                                        </p:cTn>
                                        <p:tgtEl>
                                          <p:spTgt spid="20"/>
                                        </p:tgtEl>
                                        <p:attrNameLst>
                                          <p:attrName>style.visibility</p:attrName>
                                        </p:attrNameLst>
                                      </p:cBhvr>
                                      <p:to>
                                        <p:strVal val="visible"/>
                                      </p:to>
                                    </p:set>
                                    <p:anim calcmode="lin" valueType="num">
                                      <p:cBhvr>
                                        <p:cTn id="49" dur="500" fill="hold"/>
                                        <p:tgtEl>
                                          <p:spTgt spid="20"/>
                                        </p:tgtEl>
                                        <p:attrNameLst>
                                          <p:attrName>ppt_w</p:attrName>
                                        </p:attrNameLst>
                                      </p:cBhvr>
                                      <p:tavLst>
                                        <p:tav tm="0">
                                          <p:val>
                                            <p:fltVal val="0"/>
                                          </p:val>
                                        </p:tav>
                                        <p:tav tm="100000">
                                          <p:val>
                                            <p:strVal val="#ppt_w"/>
                                          </p:val>
                                        </p:tav>
                                      </p:tavLst>
                                    </p:anim>
                                    <p:anim calcmode="lin" valueType="num">
                                      <p:cBhvr>
                                        <p:cTn id="50" dur="500" fill="hold"/>
                                        <p:tgtEl>
                                          <p:spTgt spid="20"/>
                                        </p:tgtEl>
                                        <p:attrNameLst>
                                          <p:attrName>ppt_h</p:attrName>
                                        </p:attrNameLst>
                                      </p:cBhvr>
                                      <p:tavLst>
                                        <p:tav tm="0">
                                          <p:val>
                                            <p:fltVal val="0"/>
                                          </p:val>
                                        </p:tav>
                                        <p:tav tm="100000">
                                          <p:val>
                                            <p:strVal val="#ppt_h"/>
                                          </p:val>
                                        </p:tav>
                                      </p:tavLst>
                                    </p:anim>
                                    <p:animEffect transition="in" filter="fade">
                                      <p:cBhvr>
                                        <p:cTn id="51" dur="500"/>
                                        <p:tgtEl>
                                          <p:spTgt spid="20"/>
                                        </p:tgtEl>
                                      </p:cBhvr>
                                    </p:animEffect>
                                  </p:childTnLst>
                                </p:cTn>
                              </p:par>
                            </p:childTnLst>
                          </p:cTn>
                        </p:par>
                        <p:par>
                          <p:cTn id="52" fill="hold">
                            <p:stCondLst>
                              <p:cond delay="4800"/>
                            </p:stCondLst>
                            <p:childTnLst>
                              <p:par>
                                <p:cTn id="53" presetID="53" presetClass="entr" presetSubtype="16" fill="hold" grpId="0" nodeType="afterEffect">
                                  <p:stCondLst>
                                    <p:cond delay="100"/>
                                  </p:stCondLst>
                                  <p:childTnLst>
                                    <p:set>
                                      <p:cBhvr>
                                        <p:cTn id="54" dur="1" fill="hold">
                                          <p:stCondLst>
                                            <p:cond delay="0"/>
                                          </p:stCondLst>
                                        </p:cTn>
                                        <p:tgtEl>
                                          <p:spTgt spid="23"/>
                                        </p:tgtEl>
                                        <p:attrNameLst>
                                          <p:attrName>style.visibility</p:attrName>
                                        </p:attrNameLst>
                                      </p:cBhvr>
                                      <p:to>
                                        <p:strVal val="visible"/>
                                      </p:to>
                                    </p:set>
                                    <p:anim calcmode="lin" valueType="num">
                                      <p:cBhvr>
                                        <p:cTn id="55" dur="500" fill="hold"/>
                                        <p:tgtEl>
                                          <p:spTgt spid="23"/>
                                        </p:tgtEl>
                                        <p:attrNameLst>
                                          <p:attrName>ppt_w</p:attrName>
                                        </p:attrNameLst>
                                      </p:cBhvr>
                                      <p:tavLst>
                                        <p:tav tm="0">
                                          <p:val>
                                            <p:fltVal val="0"/>
                                          </p:val>
                                        </p:tav>
                                        <p:tav tm="100000">
                                          <p:val>
                                            <p:strVal val="#ppt_w"/>
                                          </p:val>
                                        </p:tav>
                                      </p:tavLst>
                                    </p:anim>
                                    <p:anim calcmode="lin" valueType="num">
                                      <p:cBhvr>
                                        <p:cTn id="56" dur="500" fill="hold"/>
                                        <p:tgtEl>
                                          <p:spTgt spid="23"/>
                                        </p:tgtEl>
                                        <p:attrNameLst>
                                          <p:attrName>ppt_h</p:attrName>
                                        </p:attrNameLst>
                                      </p:cBhvr>
                                      <p:tavLst>
                                        <p:tav tm="0">
                                          <p:val>
                                            <p:fltVal val="0"/>
                                          </p:val>
                                        </p:tav>
                                        <p:tav tm="100000">
                                          <p:val>
                                            <p:strVal val="#ppt_h"/>
                                          </p:val>
                                        </p:tav>
                                      </p:tavLst>
                                    </p:anim>
                                    <p:animEffect transition="in" filter="fade">
                                      <p:cBhvr>
                                        <p:cTn id="57" dur="500"/>
                                        <p:tgtEl>
                                          <p:spTgt spid="23"/>
                                        </p:tgtEl>
                                      </p:cBhvr>
                                    </p:animEffect>
                                  </p:childTnLst>
                                </p:cTn>
                              </p:par>
                            </p:childTnLst>
                          </p:cTn>
                        </p:par>
                        <p:par>
                          <p:cTn id="58" fill="hold">
                            <p:stCondLst>
                              <p:cond delay="5400"/>
                            </p:stCondLst>
                            <p:childTnLst>
                              <p:par>
                                <p:cTn id="59" presetID="53" presetClass="entr" presetSubtype="16" fill="hold" grpId="0" nodeType="afterEffect">
                                  <p:stCondLst>
                                    <p:cond delay="100"/>
                                  </p:stCondLst>
                                  <p:childTnLst>
                                    <p:set>
                                      <p:cBhvr>
                                        <p:cTn id="60" dur="1" fill="hold">
                                          <p:stCondLst>
                                            <p:cond delay="0"/>
                                          </p:stCondLst>
                                        </p:cTn>
                                        <p:tgtEl>
                                          <p:spTgt spid="22"/>
                                        </p:tgtEl>
                                        <p:attrNameLst>
                                          <p:attrName>style.visibility</p:attrName>
                                        </p:attrNameLst>
                                      </p:cBhvr>
                                      <p:to>
                                        <p:strVal val="visible"/>
                                      </p:to>
                                    </p:set>
                                    <p:anim calcmode="lin" valueType="num">
                                      <p:cBhvr>
                                        <p:cTn id="61" dur="500" fill="hold"/>
                                        <p:tgtEl>
                                          <p:spTgt spid="22"/>
                                        </p:tgtEl>
                                        <p:attrNameLst>
                                          <p:attrName>ppt_w</p:attrName>
                                        </p:attrNameLst>
                                      </p:cBhvr>
                                      <p:tavLst>
                                        <p:tav tm="0">
                                          <p:val>
                                            <p:fltVal val="0"/>
                                          </p:val>
                                        </p:tav>
                                        <p:tav tm="100000">
                                          <p:val>
                                            <p:strVal val="#ppt_w"/>
                                          </p:val>
                                        </p:tav>
                                      </p:tavLst>
                                    </p:anim>
                                    <p:anim calcmode="lin" valueType="num">
                                      <p:cBhvr>
                                        <p:cTn id="62" dur="500" fill="hold"/>
                                        <p:tgtEl>
                                          <p:spTgt spid="22"/>
                                        </p:tgtEl>
                                        <p:attrNameLst>
                                          <p:attrName>ppt_h</p:attrName>
                                        </p:attrNameLst>
                                      </p:cBhvr>
                                      <p:tavLst>
                                        <p:tav tm="0">
                                          <p:val>
                                            <p:fltVal val="0"/>
                                          </p:val>
                                        </p:tav>
                                        <p:tav tm="100000">
                                          <p:val>
                                            <p:strVal val="#ppt_h"/>
                                          </p:val>
                                        </p:tav>
                                      </p:tavLst>
                                    </p:anim>
                                    <p:animEffect transition="in" filter="fade">
                                      <p:cBhvr>
                                        <p:cTn id="63" dur="500"/>
                                        <p:tgtEl>
                                          <p:spTgt spid="22"/>
                                        </p:tgtEl>
                                      </p:cBhvr>
                                    </p:animEffect>
                                  </p:childTnLst>
                                </p:cTn>
                              </p:par>
                            </p:childTnLst>
                          </p:cTn>
                        </p:par>
                        <p:par>
                          <p:cTn id="64" fill="hold">
                            <p:stCondLst>
                              <p:cond delay="6000"/>
                            </p:stCondLst>
                            <p:childTnLst>
                              <p:par>
                                <p:cTn id="65" presetID="53" presetClass="entr" presetSubtype="16" fill="hold" grpId="0" nodeType="afterEffect">
                                  <p:stCondLst>
                                    <p:cond delay="100"/>
                                  </p:stCondLst>
                                  <p:childTnLst>
                                    <p:set>
                                      <p:cBhvr>
                                        <p:cTn id="66" dur="1" fill="hold">
                                          <p:stCondLst>
                                            <p:cond delay="0"/>
                                          </p:stCondLst>
                                        </p:cTn>
                                        <p:tgtEl>
                                          <p:spTgt spid="24"/>
                                        </p:tgtEl>
                                        <p:attrNameLst>
                                          <p:attrName>style.visibility</p:attrName>
                                        </p:attrNameLst>
                                      </p:cBhvr>
                                      <p:to>
                                        <p:strVal val="visible"/>
                                      </p:to>
                                    </p:set>
                                    <p:anim calcmode="lin" valueType="num">
                                      <p:cBhvr>
                                        <p:cTn id="67" dur="500" fill="hold"/>
                                        <p:tgtEl>
                                          <p:spTgt spid="24"/>
                                        </p:tgtEl>
                                        <p:attrNameLst>
                                          <p:attrName>ppt_w</p:attrName>
                                        </p:attrNameLst>
                                      </p:cBhvr>
                                      <p:tavLst>
                                        <p:tav tm="0">
                                          <p:val>
                                            <p:fltVal val="0"/>
                                          </p:val>
                                        </p:tav>
                                        <p:tav tm="100000">
                                          <p:val>
                                            <p:strVal val="#ppt_w"/>
                                          </p:val>
                                        </p:tav>
                                      </p:tavLst>
                                    </p:anim>
                                    <p:anim calcmode="lin" valueType="num">
                                      <p:cBhvr>
                                        <p:cTn id="68" dur="500" fill="hold"/>
                                        <p:tgtEl>
                                          <p:spTgt spid="24"/>
                                        </p:tgtEl>
                                        <p:attrNameLst>
                                          <p:attrName>ppt_h</p:attrName>
                                        </p:attrNameLst>
                                      </p:cBhvr>
                                      <p:tavLst>
                                        <p:tav tm="0">
                                          <p:val>
                                            <p:fltVal val="0"/>
                                          </p:val>
                                        </p:tav>
                                        <p:tav tm="100000">
                                          <p:val>
                                            <p:strVal val="#ppt_h"/>
                                          </p:val>
                                        </p:tav>
                                      </p:tavLst>
                                    </p:anim>
                                    <p:animEffect transition="in" filter="fade">
                                      <p:cBhvr>
                                        <p:cTn id="69" dur="500"/>
                                        <p:tgtEl>
                                          <p:spTgt spid="24"/>
                                        </p:tgtEl>
                                      </p:cBhvr>
                                    </p:animEffect>
                                  </p:childTnLst>
                                </p:cTn>
                              </p:par>
                            </p:childTnLst>
                          </p:cTn>
                        </p:par>
                        <p:par>
                          <p:cTn id="70" fill="hold">
                            <p:stCondLst>
                              <p:cond delay="6600"/>
                            </p:stCondLst>
                            <p:childTnLst>
                              <p:par>
                                <p:cTn id="71" presetID="53" presetClass="entr" presetSubtype="16" fill="hold" grpId="0" nodeType="afterEffect">
                                  <p:stCondLst>
                                    <p:cond delay="100"/>
                                  </p:stCondLst>
                                  <p:childTnLst>
                                    <p:set>
                                      <p:cBhvr>
                                        <p:cTn id="72" dur="1" fill="hold">
                                          <p:stCondLst>
                                            <p:cond delay="0"/>
                                          </p:stCondLst>
                                        </p:cTn>
                                        <p:tgtEl>
                                          <p:spTgt spid="21"/>
                                        </p:tgtEl>
                                        <p:attrNameLst>
                                          <p:attrName>style.visibility</p:attrName>
                                        </p:attrNameLst>
                                      </p:cBhvr>
                                      <p:to>
                                        <p:strVal val="visible"/>
                                      </p:to>
                                    </p:set>
                                    <p:anim calcmode="lin" valueType="num">
                                      <p:cBhvr>
                                        <p:cTn id="73" dur="500" fill="hold"/>
                                        <p:tgtEl>
                                          <p:spTgt spid="21"/>
                                        </p:tgtEl>
                                        <p:attrNameLst>
                                          <p:attrName>ppt_w</p:attrName>
                                        </p:attrNameLst>
                                      </p:cBhvr>
                                      <p:tavLst>
                                        <p:tav tm="0">
                                          <p:val>
                                            <p:fltVal val="0"/>
                                          </p:val>
                                        </p:tav>
                                        <p:tav tm="100000">
                                          <p:val>
                                            <p:strVal val="#ppt_w"/>
                                          </p:val>
                                        </p:tav>
                                      </p:tavLst>
                                    </p:anim>
                                    <p:anim calcmode="lin" valueType="num">
                                      <p:cBhvr>
                                        <p:cTn id="74" dur="500" fill="hold"/>
                                        <p:tgtEl>
                                          <p:spTgt spid="21"/>
                                        </p:tgtEl>
                                        <p:attrNameLst>
                                          <p:attrName>ppt_h</p:attrName>
                                        </p:attrNameLst>
                                      </p:cBhvr>
                                      <p:tavLst>
                                        <p:tav tm="0">
                                          <p:val>
                                            <p:fltVal val="0"/>
                                          </p:val>
                                        </p:tav>
                                        <p:tav tm="100000">
                                          <p:val>
                                            <p:strVal val="#ppt_h"/>
                                          </p:val>
                                        </p:tav>
                                      </p:tavLst>
                                    </p:anim>
                                    <p:animEffect transition="in" filter="fade">
                                      <p:cBhvr>
                                        <p:cTn id="7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p:bldP spid="14" grpId="0" animBg="1"/>
      <p:bldP spid="16" grpId="0"/>
      <p:bldP spid="17" grpId="0" animBg="1"/>
      <p:bldP spid="18" grpId="0"/>
      <p:bldP spid="19" grpId="0" animBg="1"/>
      <p:bldP spid="20" grpId="0"/>
      <p:bldP spid="21" grpId="0"/>
      <p:bldP spid="22" grpId="0"/>
      <p:bldP spid="23" grpId="0" animBg="1"/>
      <p:bldP spid="2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607297" y="3084490"/>
            <a:ext cx="5565777" cy="707886"/>
          </a:xfrm>
          <a:prstGeom prst="rect">
            <a:avLst/>
          </a:prstGeom>
          <a:noFill/>
        </p:spPr>
        <p:txBody>
          <a:bodyPr wrap="square" rtlCol="0" anchor="ctr">
            <a:spAutoFit/>
          </a:bodyPr>
          <a:lstStyle/>
          <a:p>
            <a:pPr algn="ctr"/>
            <a:r>
              <a:rPr lang="en-US" sz="4000" b="1" dirty="0" err="1">
                <a:solidFill>
                  <a:schemeClr val="accent2"/>
                </a:solidFill>
                <a:effectLst>
                  <a:outerShdw blurRad="38100" dist="38100" dir="2700000" algn="tl">
                    <a:srgbClr val="000000">
                      <a:alpha val="43137"/>
                    </a:srgbClr>
                  </a:outerShdw>
                </a:effectLst>
              </a:rPr>
              <a:t>Ultrasons</a:t>
            </a:r>
            <a:r>
              <a:rPr lang="en-US" sz="4000" b="1" dirty="0">
                <a:solidFill>
                  <a:schemeClr val="accent2"/>
                </a:solidFill>
                <a:effectLst>
                  <a:outerShdw blurRad="38100" dist="38100" dir="2700000" algn="tl">
                    <a:srgbClr val="000000">
                      <a:alpha val="43137"/>
                    </a:srgbClr>
                  </a:outerShdw>
                </a:effectLst>
              </a:rPr>
              <a:t> HC-SR04 </a:t>
            </a:r>
          </a:p>
        </p:txBody>
      </p:sp>
      <p:grpSp>
        <p:nvGrpSpPr>
          <p:cNvPr id="21" name="Group 20"/>
          <p:cNvGrpSpPr/>
          <p:nvPr/>
        </p:nvGrpSpPr>
        <p:grpSpPr>
          <a:xfrm>
            <a:off x="9259187" y="4521196"/>
            <a:ext cx="860408" cy="68573"/>
            <a:chOff x="928914" y="2699657"/>
            <a:chExt cx="883784" cy="45719"/>
          </a:xfrm>
        </p:grpSpPr>
        <p:sp>
          <p:nvSpPr>
            <p:cNvPr id="23" name="Rectangle: Rounded Corners 22"/>
            <p:cNvSpPr/>
            <p:nvPr/>
          </p:nvSpPr>
          <p:spPr>
            <a:xfrm>
              <a:off x="1335087" y="2699657"/>
              <a:ext cx="4776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4" name="Rectangle: Rounded Corners 23"/>
            <p:cNvSpPr/>
            <p:nvPr/>
          </p:nvSpPr>
          <p:spPr>
            <a:xfrm>
              <a:off x="928914" y="2699657"/>
              <a:ext cx="477611"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pic>
        <p:nvPicPr>
          <p:cNvPr id="10" name="Image 9">
            <a:extLst>
              <a:ext uri="{FF2B5EF4-FFF2-40B4-BE49-F238E27FC236}">
                <a16:creationId xmlns:a16="http://schemas.microsoft.com/office/drawing/2014/main" id="{47CB865D-28B3-4EA5-8932-E712D9CADEBF}"/>
              </a:ext>
            </a:extLst>
          </p:cNvPr>
          <p:cNvPicPr>
            <a:picLocks noChangeAspect="1"/>
          </p:cNvPicPr>
          <p:nvPr/>
        </p:nvPicPr>
        <p:blipFill>
          <a:blip r:embed="rId3"/>
          <a:stretch>
            <a:fillRect/>
          </a:stretch>
        </p:blipFill>
        <p:spPr>
          <a:xfrm>
            <a:off x="0" y="283154"/>
            <a:ext cx="3901959" cy="435412"/>
          </a:xfrm>
          <a:prstGeom prst="rect">
            <a:avLst/>
          </a:prstGeom>
        </p:spPr>
      </p:pic>
      <p:sp>
        <p:nvSpPr>
          <p:cNvPr id="11" name="Rectángulo 11">
            <a:extLst>
              <a:ext uri="{FF2B5EF4-FFF2-40B4-BE49-F238E27FC236}">
                <a16:creationId xmlns:a16="http://schemas.microsoft.com/office/drawing/2014/main" id="{246AEE5E-F711-49F3-B13E-0597CCC849DC}"/>
              </a:ext>
            </a:extLst>
          </p:cNvPr>
          <p:cNvSpPr/>
          <p:nvPr/>
        </p:nvSpPr>
        <p:spPr bwMode="auto">
          <a:xfrm>
            <a:off x="9177021" y="7611823"/>
            <a:ext cx="3360002" cy="106126"/>
          </a:xfrm>
          <a:prstGeom prst="roundRect">
            <a:avLst>
              <a:gd name="adj" fmla="val 50000"/>
            </a:avLst>
          </a:prstGeom>
          <a:solidFill>
            <a:schemeClr val="accent1"/>
          </a:solidFill>
          <a:ln>
            <a:noFill/>
          </a:ln>
        </p:spPr>
        <p:txBody>
          <a:bodyPr lIns="0" tIns="0" rIns="0" bIns="0" rtlCol="0" anchor="ctr"/>
          <a:lstStyle/>
          <a:p>
            <a:pPr algn="ctr"/>
            <a:endParaRPr lang="es-ES" sz="4800">
              <a:latin typeface="Calibri"/>
              <a:cs typeface="Calibri"/>
            </a:endParaRPr>
          </a:p>
        </p:txBody>
      </p:sp>
      <p:sp>
        <p:nvSpPr>
          <p:cNvPr id="12" name="Rectángulo 11">
            <a:extLst>
              <a:ext uri="{FF2B5EF4-FFF2-40B4-BE49-F238E27FC236}">
                <a16:creationId xmlns:a16="http://schemas.microsoft.com/office/drawing/2014/main" id="{3E8A39C3-45D5-4047-9A41-5FF861E2B993}"/>
              </a:ext>
            </a:extLst>
          </p:cNvPr>
          <p:cNvSpPr/>
          <p:nvPr/>
        </p:nvSpPr>
        <p:spPr bwMode="auto">
          <a:xfrm>
            <a:off x="9177021" y="8335207"/>
            <a:ext cx="4754902" cy="106126"/>
          </a:xfrm>
          <a:prstGeom prst="roundRect">
            <a:avLst>
              <a:gd name="adj" fmla="val 50000"/>
            </a:avLst>
          </a:prstGeom>
          <a:solidFill>
            <a:schemeClr val="accent2"/>
          </a:solidFill>
          <a:ln>
            <a:noFill/>
          </a:ln>
        </p:spPr>
        <p:txBody>
          <a:bodyPr lIns="0" tIns="0" rIns="0" bIns="0" rtlCol="0" anchor="ctr"/>
          <a:lstStyle/>
          <a:p>
            <a:pPr algn="ctr"/>
            <a:endParaRPr lang="es-ES" sz="4800">
              <a:latin typeface="Calibri"/>
              <a:cs typeface="Calibri"/>
            </a:endParaRPr>
          </a:p>
        </p:txBody>
      </p:sp>
      <p:sp>
        <p:nvSpPr>
          <p:cNvPr id="14" name="TextBox 8">
            <a:extLst>
              <a:ext uri="{FF2B5EF4-FFF2-40B4-BE49-F238E27FC236}">
                <a16:creationId xmlns:a16="http://schemas.microsoft.com/office/drawing/2014/main" id="{4A683CB1-F838-4548-AB8E-2AF9A0C67F42}"/>
              </a:ext>
            </a:extLst>
          </p:cNvPr>
          <p:cNvSpPr txBox="1"/>
          <p:nvPr/>
        </p:nvSpPr>
        <p:spPr>
          <a:xfrm>
            <a:off x="8050748" y="5207027"/>
            <a:ext cx="8972550" cy="2062103"/>
          </a:xfrm>
          <a:prstGeom prst="rect">
            <a:avLst/>
          </a:prstGeom>
          <a:noFill/>
        </p:spPr>
        <p:txBody>
          <a:bodyPr wrap="square" rtlCol="0">
            <a:spAutoFit/>
          </a:bodyPr>
          <a:lstStyle/>
          <a:p>
            <a:r>
              <a:rPr lang="fr-FR" dirty="0"/>
              <a:t>est un module ultrason permettant l'évaluation d'une distance de 2cm à 400cm,il  inclus un émetteur et un récepteur ultrason ainsi qu'une électronique de contrôle</a:t>
            </a:r>
            <a:endParaRPr lang="en-US" dirty="0"/>
          </a:p>
        </p:txBody>
      </p:sp>
      <p:pic>
        <p:nvPicPr>
          <p:cNvPr id="4" name="Image 3">
            <a:extLst>
              <a:ext uri="{FF2B5EF4-FFF2-40B4-BE49-F238E27FC236}">
                <a16:creationId xmlns:a16="http://schemas.microsoft.com/office/drawing/2014/main" id="{D23B6577-D444-408F-9D27-9BA1BD7B88B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30359" y="4443023"/>
            <a:ext cx="3901958" cy="1813622"/>
          </a:xfrm>
          <a:prstGeom prst="rect">
            <a:avLst/>
          </a:prstGeom>
        </p:spPr>
      </p:pic>
      <p:sp>
        <p:nvSpPr>
          <p:cNvPr id="2" name="Espace réservé du numéro de diapositive 1">
            <a:extLst>
              <a:ext uri="{FF2B5EF4-FFF2-40B4-BE49-F238E27FC236}">
                <a16:creationId xmlns:a16="http://schemas.microsoft.com/office/drawing/2014/main" id="{093F15C3-BD68-4C52-AD62-F6D7F74725AA}"/>
              </a:ext>
            </a:extLst>
          </p:cNvPr>
          <p:cNvSpPr>
            <a:spLocks noGrp="1"/>
          </p:cNvSpPr>
          <p:nvPr>
            <p:ph type="sldNum" sz="quarter" idx="4"/>
          </p:nvPr>
        </p:nvSpPr>
        <p:spPr/>
        <p:txBody>
          <a:bodyPr/>
          <a:lstStyle/>
          <a:p>
            <a:fld id="{E6459DFB-86F3-43FA-8567-2EA6E426AE90}" type="slidenum">
              <a:rPr lang="ja-JP" altLang="en-US" smtClean="0"/>
              <a:pPr/>
              <a:t>15</a:t>
            </a:fld>
            <a:endParaRPr lang="ja-JP" altLang="en-US" dirty="0"/>
          </a:p>
        </p:txBody>
      </p:sp>
      <p:sp>
        <p:nvSpPr>
          <p:cNvPr id="13" name="Rectangle 3">
            <a:extLst>
              <a:ext uri="{FF2B5EF4-FFF2-40B4-BE49-F238E27FC236}">
                <a16:creationId xmlns:a16="http://schemas.microsoft.com/office/drawing/2014/main" id="{761BAC27-1FAD-46D1-AAAC-826B3CB5B5A6}"/>
              </a:ext>
            </a:extLst>
          </p:cNvPr>
          <p:cNvSpPr>
            <a:spLocks noChangeArrowheads="1"/>
          </p:cNvSpPr>
          <p:nvPr/>
        </p:nvSpPr>
        <p:spPr bwMode="auto">
          <a:xfrm>
            <a:off x="0" y="420092"/>
            <a:ext cx="11165306"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kumimoji="0" lang="fr-FR" sz="4400" b="1" dirty="0">
                <a:solidFill>
                  <a:schemeClr val="tx1">
                    <a:lumMod val="75000"/>
                    <a:lumOff val="25000"/>
                  </a:schemeClr>
                </a:solidFill>
                <a:cs typeface="Times New Roman" panose="02020603050405020304" pitchFamily="18" charset="0"/>
              </a:rPr>
              <a:t>Technologies utilisées:</a:t>
            </a:r>
          </a:p>
          <a:p>
            <a:pPr algn="ctr" defTabSz="914400"/>
            <a:r>
              <a:rPr lang="en-US" sz="4400" b="1" dirty="0">
                <a:solidFill>
                  <a:schemeClr val="accent1"/>
                </a:solidFill>
                <a:latin typeface="Route 159 Bold" pitchFamily="50" charset="0"/>
              </a:rPr>
              <a:t>Environment Material</a:t>
            </a:r>
            <a:endParaRPr lang="en-US" altLang="ja-JP" sz="4400" b="1" dirty="0">
              <a:solidFill>
                <a:schemeClr val="accent1"/>
              </a:solidFill>
              <a:latin typeface="Route 159 Bold" pitchFamily="50" charset="0"/>
            </a:endParaRPr>
          </a:p>
        </p:txBody>
      </p:sp>
    </p:spTree>
    <p:extLst>
      <p:ext uri="{BB962C8B-B14F-4D97-AF65-F5344CB8AC3E}">
        <p14:creationId xmlns:p14="http://schemas.microsoft.com/office/powerpoint/2010/main" val="181015381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600"/>
                                  </p:stCondLst>
                                  <p:childTnLst>
                                    <p:set>
                                      <p:cBhvr>
                                        <p:cTn id="14" dur="1" fill="hold">
                                          <p:stCondLst>
                                            <p:cond delay="0"/>
                                          </p:stCondLst>
                                        </p:cTn>
                                        <p:tgtEl>
                                          <p:spTgt spid="11"/>
                                        </p:tgtEl>
                                        <p:attrNameLst>
                                          <p:attrName>style.visibility</p:attrName>
                                        </p:attrNameLst>
                                      </p:cBhvr>
                                      <p:to>
                                        <p:strVal val="visible"/>
                                      </p:to>
                                    </p:set>
                                    <p:animEffect transition="in" filter="wipe(left)">
                                      <p:cBhvr>
                                        <p:cTn id="15" dur="500"/>
                                        <p:tgtEl>
                                          <p:spTgt spid="11"/>
                                        </p:tgtEl>
                                      </p:cBhvr>
                                    </p:animEffect>
                                  </p:childTnLst>
                                </p:cTn>
                              </p:par>
                              <p:par>
                                <p:cTn id="16" presetID="22" presetClass="entr" presetSubtype="8" fill="hold" grpId="0" nodeType="withEffect">
                                  <p:stCondLst>
                                    <p:cond delay="60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par>
                                <p:cTn id="19" presetID="2" presetClass="entr" presetSubtype="2" decel="100000" fill="hold" grpId="0" nodeType="withEffect">
                                  <p:stCondLst>
                                    <p:cond delay="20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1+#ppt_w/2"/>
                                          </p:val>
                                        </p:tav>
                                        <p:tav tm="100000">
                                          <p:val>
                                            <p:strVal val="#ppt_x"/>
                                          </p:val>
                                        </p:tav>
                                      </p:tavLst>
                                    </p:anim>
                                    <p:anim calcmode="lin" valueType="num">
                                      <p:cBhvr additive="base">
                                        <p:cTn id="22"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12" grpId="0" animBg="1"/>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9259187" y="3143219"/>
            <a:ext cx="1871025" cy="1446550"/>
          </a:xfrm>
          <a:prstGeom prst="rect">
            <a:avLst/>
          </a:prstGeom>
          <a:noFill/>
        </p:spPr>
        <p:txBody>
          <a:bodyPr wrap="none" rtlCol="0" anchor="ctr">
            <a:spAutoFit/>
          </a:bodyPr>
          <a:lstStyle/>
          <a:p>
            <a:r>
              <a:rPr lang="fr-FR" sz="4400" b="1" dirty="0">
                <a:solidFill>
                  <a:schemeClr val="accent2"/>
                </a:solidFill>
                <a:effectLst>
                  <a:outerShdw blurRad="38100" dist="38100" dir="2700000" algn="tl">
                    <a:srgbClr val="000000">
                      <a:alpha val="43137"/>
                    </a:srgbClr>
                  </a:outerShdw>
                </a:effectLst>
              </a:rPr>
              <a:t>L298N</a:t>
            </a:r>
          </a:p>
          <a:p>
            <a:endParaRPr lang="en-US" sz="4400" b="1" dirty="0">
              <a:solidFill>
                <a:schemeClr val="accent2"/>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21" name="Group 20"/>
          <p:cNvGrpSpPr/>
          <p:nvPr/>
        </p:nvGrpSpPr>
        <p:grpSpPr>
          <a:xfrm>
            <a:off x="9259187" y="4521196"/>
            <a:ext cx="860408" cy="68573"/>
            <a:chOff x="928914" y="2699657"/>
            <a:chExt cx="883784" cy="45719"/>
          </a:xfrm>
        </p:grpSpPr>
        <p:sp>
          <p:nvSpPr>
            <p:cNvPr id="23" name="Rectangle: Rounded Corners 22"/>
            <p:cNvSpPr/>
            <p:nvPr/>
          </p:nvSpPr>
          <p:spPr>
            <a:xfrm>
              <a:off x="1335087" y="2699657"/>
              <a:ext cx="4776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4" name="Rectangle: Rounded Corners 23"/>
            <p:cNvSpPr/>
            <p:nvPr/>
          </p:nvSpPr>
          <p:spPr>
            <a:xfrm>
              <a:off x="928914" y="2699657"/>
              <a:ext cx="477611"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sp>
        <p:nvSpPr>
          <p:cNvPr id="9" name="TextBox 8"/>
          <p:cNvSpPr txBox="1"/>
          <p:nvPr/>
        </p:nvSpPr>
        <p:spPr>
          <a:xfrm>
            <a:off x="8631796" y="4638587"/>
            <a:ext cx="8972550" cy="2401619"/>
          </a:xfrm>
          <a:prstGeom prst="rect">
            <a:avLst/>
          </a:prstGeom>
          <a:noFill/>
        </p:spPr>
        <p:txBody>
          <a:bodyPr wrap="square" rtlCol="0">
            <a:spAutoFit/>
          </a:bodyPr>
          <a:lstStyle/>
          <a:p>
            <a:pPr>
              <a:lnSpc>
                <a:spcPct val="120000"/>
              </a:lnSpc>
              <a:spcAft>
                <a:spcPts val="900"/>
              </a:spcAft>
            </a:pPr>
            <a:r>
              <a:rPr lang="fr-FR" dirty="0"/>
              <a:t>est un pilote de moteur à double pont en H qui permet le contrôle de la vitesse et de la direction de deux moteurs à courant continu simultanément.</a:t>
            </a:r>
            <a:endParaRPr lang="en-US" dirty="0"/>
          </a:p>
        </p:txBody>
      </p:sp>
      <p:pic>
        <p:nvPicPr>
          <p:cNvPr id="6" name="Espace réservé pour une image  5">
            <a:extLst>
              <a:ext uri="{FF2B5EF4-FFF2-40B4-BE49-F238E27FC236}">
                <a16:creationId xmlns:a16="http://schemas.microsoft.com/office/drawing/2014/main" id="{55F80C8E-2F14-4D19-A468-3485EC594E44}"/>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1885786" y="3461123"/>
            <a:ext cx="5115846" cy="3751620"/>
          </a:xfrm>
        </p:spPr>
      </p:pic>
      <p:pic>
        <p:nvPicPr>
          <p:cNvPr id="10" name="Image 9">
            <a:extLst>
              <a:ext uri="{FF2B5EF4-FFF2-40B4-BE49-F238E27FC236}">
                <a16:creationId xmlns:a16="http://schemas.microsoft.com/office/drawing/2014/main" id="{070D755E-A6FF-4C61-B547-B419BE167CF2}"/>
              </a:ext>
            </a:extLst>
          </p:cNvPr>
          <p:cNvPicPr>
            <a:picLocks noChangeAspect="1"/>
          </p:cNvPicPr>
          <p:nvPr/>
        </p:nvPicPr>
        <p:blipFill>
          <a:blip r:embed="rId4"/>
          <a:stretch>
            <a:fillRect/>
          </a:stretch>
        </p:blipFill>
        <p:spPr>
          <a:xfrm>
            <a:off x="0" y="283154"/>
            <a:ext cx="3901959" cy="435412"/>
          </a:xfrm>
          <a:prstGeom prst="rect">
            <a:avLst/>
          </a:prstGeom>
        </p:spPr>
      </p:pic>
      <p:sp>
        <p:nvSpPr>
          <p:cNvPr id="11" name="Rectángulo 11">
            <a:extLst>
              <a:ext uri="{FF2B5EF4-FFF2-40B4-BE49-F238E27FC236}">
                <a16:creationId xmlns:a16="http://schemas.microsoft.com/office/drawing/2014/main" id="{1372E144-C991-4370-964F-BBCA77AC06C6}"/>
              </a:ext>
            </a:extLst>
          </p:cNvPr>
          <p:cNvSpPr/>
          <p:nvPr/>
        </p:nvSpPr>
        <p:spPr bwMode="auto">
          <a:xfrm>
            <a:off x="9177021" y="7631137"/>
            <a:ext cx="3360002" cy="106126"/>
          </a:xfrm>
          <a:prstGeom prst="roundRect">
            <a:avLst>
              <a:gd name="adj" fmla="val 50000"/>
            </a:avLst>
          </a:prstGeom>
          <a:solidFill>
            <a:schemeClr val="accent1"/>
          </a:solidFill>
          <a:ln>
            <a:noFill/>
          </a:ln>
        </p:spPr>
        <p:txBody>
          <a:bodyPr lIns="0" tIns="0" rIns="0" bIns="0" rtlCol="0" anchor="ctr"/>
          <a:lstStyle/>
          <a:p>
            <a:pPr algn="ctr"/>
            <a:endParaRPr lang="es-ES" sz="4800">
              <a:latin typeface="Calibri"/>
              <a:cs typeface="Calibri"/>
            </a:endParaRPr>
          </a:p>
        </p:txBody>
      </p:sp>
      <p:sp>
        <p:nvSpPr>
          <p:cNvPr id="12" name="Rectángulo 11">
            <a:extLst>
              <a:ext uri="{FF2B5EF4-FFF2-40B4-BE49-F238E27FC236}">
                <a16:creationId xmlns:a16="http://schemas.microsoft.com/office/drawing/2014/main" id="{D1C6AE75-5507-4CBB-9047-0BC14177DC73}"/>
              </a:ext>
            </a:extLst>
          </p:cNvPr>
          <p:cNvSpPr/>
          <p:nvPr/>
        </p:nvSpPr>
        <p:spPr bwMode="auto">
          <a:xfrm>
            <a:off x="9177021" y="8354521"/>
            <a:ext cx="4754902" cy="106126"/>
          </a:xfrm>
          <a:prstGeom prst="roundRect">
            <a:avLst>
              <a:gd name="adj" fmla="val 50000"/>
            </a:avLst>
          </a:prstGeom>
          <a:solidFill>
            <a:schemeClr val="accent2"/>
          </a:solidFill>
          <a:ln>
            <a:noFill/>
          </a:ln>
        </p:spPr>
        <p:txBody>
          <a:bodyPr lIns="0" tIns="0" rIns="0" bIns="0" rtlCol="0" anchor="ctr"/>
          <a:lstStyle/>
          <a:p>
            <a:pPr algn="ctr"/>
            <a:endParaRPr lang="es-ES" sz="4800">
              <a:latin typeface="Calibri"/>
              <a:cs typeface="Calibri"/>
            </a:endParaRPr>
          </a:p>
        </p:txBody>
      </p:sp>
      <p:sp>
        <p:nvSpPr>
          <p:cNvPr id="2" name="Espace réservé du numéro de diapositive 1">
            <a:extLst>
              <a:ext uri="{FF2B5EF4-FFF2-40B4-BE49-F238E27FC236}">
                <a16:creationId xmlns:a16="http://schemas.microsoft.com/office/drawing/2014/main" id="{32336268-D3E0-4A34-8349-9F9E904DA906}"/>
              </a:ext>
            </a:extLst>
          </p:cNvPr>
          <p:cNvSpPr>
            <a:spLocks noGrp="1"/>
          </p:cNvSpPr>
          <p:nvPr>
            <p:ph type="sldNum" sz="quarter" idx="4"/>
          </p:nvPr>
        </p:nvSpPr>
        <p:spPr/>
        <p:txBody>
          <a:bodyPr/>
          <a:lstStyle/>
          <a:p>
            <a:fld id="{E6459DFB-86F3-43FA-8567-2EA6E426AE90}" type="slidenum">
              <a:rPr lang="ja-JP" altLang="en-US" smtClean="0"/>
              <a:pPr/>
              <a:t>16</a:t>
            </a:fld>
            <a:endParaRPr lang="ja-JP" altLang="en-US" dirty="0"/>
          </a:p>
        </p:txBody>
      </p:sp>
      <p:sp>
        <p:nvSpPr>
          <p:cNvPr id="13" name="Rectangle 3">
            <a:extLst>
              <a:ext uri="{FF2B5EF4-FFF2-40B4-BE49-F238E27FC236}">
                <a16:creationId xmlns:a16="http://schemas.microsoft.com/office/drawing/2014/main" id="{B38D7E69-5B19-44B1-B340-6B91F742F8AC}"/>
              </a:ext>
            </a:extLst>
          </p:cNvPr>
          <p:cNvSpPr>
            <a:spLocks noChangeArrowheads="1"/>
          </p:cNvSpPr>
          <p:nvPr/>
        </p:nvSpPr>
        <p:spPr bwMode="auto">
          <a:xfrm>
            <a:off x="0" y="420092"/>
            <a:ext cx="11165306"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kumimoji="0" lang="fr-FR" sz="4400" b="1" dirty="0">
                <a:solidFill>
                  <a:schemeClr val="tx1">
                    <a:lumMod val="75000"/>
                    <a:lumOff val="25000"/>
                  </a:schemeClr>
                </a:solidFill>
                <a:cs typeface="Times New Roman" panose="02020603050405020304" pitchFamily="18" charset="0"/>
              </a:rPr>
              <a:t>Technologies utilisées:</a:t>
            </a:r>
          </a:p>
          <a:p>
            <a:pPr algn="ctr" defTabSz="914400"/>
            <a:r>
              <a:rPr lang="en-US" sz="4400" b="1" dirty="0">
                <a:solidFill>
                  <a:schemeClr val="accent1"/>
                </a:solidFill>
                <a:latin typeface="Route 159 Bold" pitchFamily="50" charset="0"/>
              </a:rPr>
              <a:t>Environment Material</a:t>
            </a:r>
            <a:endParaRPr lang="en-US" altLang="ja-JP" sz="4400" b="1" dirty="0">
              <a:solidFill>
                <a:schemeClr val="accent1"/>
              </a:solidFill>
              <a:latin typeface="Route 159 Bold" pitchFamily="50" charset="0"/>
            </a:endParaRPr>
          </a:p>
        </p:txBody>
      </p:sp>
    </p:spTree>
    <p:extLst>
      <p:ext uri="{BB962C8B-B14F-4D97-AF65-F5344CB8AC3E}">
        <p14:creationId xmlns:p14="http://schemas.microsoft.com/office/powerpoint/2010/main" val="16713935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par>
                                <p:cTn id="17" presetID="22" presetClass="entr" presetSubtype="8" fill="hold" grpId="0" nodeType="withEffect">
                                  <p:stCondLst>
                                    <p:cond delay="60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500"/>
                                        <p:tgtEl>
                                          <p:spTgt spid="11"/>
                                        </p:tgtEl>
                                      </p:cBhvr>
                                    </p:animEffect>
                                  </p:childTnLst>
                                </p:cTn>
                              </p:par>
                              <p:par>
                                <p:cTn id="20" presetID="22" presetClass="entr" presetSubtype="8" fill="hold" grpId="0" nodeType="withEffect">
                                  <p:stCondLst>
                                    <p:cond delay="60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1" grpId="0" animBg="1"/>
      <p:bldP spid="1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 name="Group 20"/>
          <p:cNvGrpSpPr/>
          <p:nvPr/>
        </p:nvGrpSpPr>
        <p:grpSpPr>
          <a:xfrm>
            <a:off x="9259187" y="4521196"/>
            <a:ext cx="860408" cy="68573"/>
            <a:chOff x="928914" y="2699657"/>
            <a:chExt cx="883784" cy="45719"/>
          </a:xfrm>
        </p:grpSpPr>
        <p:sp>
          <p:nvSpPr>
            <p:cNvPr id="23" name="Rectangle: Rounded Corners 22"/>
            <p:cNvSpPr/>
            <p:nvPr/>
          </p:nvSpPr>
          <p:spPr>
            <a:xfrm>
              <a:off x="1335087" y="2699657"/>
              <a:ext cx="4776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4" name="Rectangle: Rounded Corners 23"/>
            <p:cNvSpPr/>
            <p:nvPr/>
          </p:nvSpPr>
          <p:spPr>
            <a:xfrm>
              <a:off x="928914" y="2699657"/>
              <a:ext cx="477611"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sp>
        <p:nvSpPr>
          <p:cNvPr id="9" name="TextBox 8"/>
          <p:cNvSpPr txBox="1"/>
          <p:nvPr/>
        </p:nvSpPr>
        <p:spPr>
          <a:xfrm>
            <a:off x="8286750" y="4756289"/>
            <a:ext cx="9229725" cy="3376374"/>
          </a:xfrm>
          <a:prstGeom prst="rect">
            <a:avLst/>
          </a:prstGeom>
          <a:noFill/>
        </p:spPr>
        <p:txBody>
          <a:bodyPr wrap="square" rtlCol="0">
            <a:spAutoFit/>
          </a:bodyPr>
          <a:lstStyle/>
          <a:p>
            <a:pPr>
              <a:lnSpc>
                <a:spcPct val="120000"/>
              </a:lnSpc>
              <a:spcAft>
                <a:spcPts val="900"/>
              </a:spcAft>
            </a:pPr>
            <a:r>
              <a:rPr lang="fr-FR" dirty="0"/>
              <a:t>Ce capteur est adapté à la détection de GPL, de butane, de propane, de méthane, d'alcool , d'hydrogène et de fumée. Il a une grande sensibilité et une réponse rapide.</a:t>
            </a:r>
          </a:p>
          <a:p>
            <a:pPr>
              <a:lnSpc>
                <a:spcPct val="120000"/>
              </a:lnSpc>
              <a:spcAft>
                <a:spcPts val="900"/>
              </a:spcAft>
            </a:pPr>
            <a:endParaRPr lang="en-US" sz="4800" dirty="0">
              <a:solidFill>
                <a:srgbClr val="252525"/>
              </a:solidFill>
              <a:latin typeface="Arial" panose="020B0604020202020204" pitchFamily="34" charset="0"/>
            </a:endParaRPr>
          </a:p>
        </p:txBody>
      </p:sp>
      <p:pic>
        <p:nvPicPr>
          <p:cNvPr id="10" name="Espace réservé pour une image  9">
            <a:extLst>
              <a:ext uri="{FF2B5EF4-FFF2-40B4-BE49-F238E27FC236}">
                <a16:creationId xmlns:a16="http://schemas.microsoft.com/office/drawing/2014/main" id="{3DD52E02-BE50-4B8E-951B-052E5A0875D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996" b="4996"/>
          <a:stretch>
            <a:fillRect/>
          </a:stretch>
        </p:blipFill>
        <p:spPr/>
      </p:pic>
      <p:pic>
        <p:nvPicPr>
          <p:cNvPr id="11" name="Image 10">
            <a:extLst>
              <a:ext uri="{FF2B5EF4-FFF2-40B4-BE49-F238E27FC236}">
                <a16:creationId xmlns:a16="http://schemas.microsoft.com/office/drawing/2014/main" id="{C90AE571-268C-4242-9F9E-46210125FECD}"/>
              </a:ext>
            </a:extLst>
          </p:cNvPr>
          <p:cNvPicPr>
            <a:picLocks noChangeAspect="1"/>
          </p:cNvPicPr>
          <p:nvPr/>
        </p:nvPicPr>
        <p:blipFill>
          <a:blip r:embed="rId4"/>
          <a:stretch>
            <a:fillRect/>
          </a:stretch>
        </p:blipFill>
        <p:spPr>
          <a:xfrm>
            <a:off x="0" y="283154"/>
            <a:ext cx="3901959" cy="435412"/>
          </a:xfrm>
          <a:prstGeom prst="rect">
            <a:avLst/>
          </a:prstGeom>
        </p:spPr>
      </p:pic>
      <p:sp>
        <p:nvSpPr>
          <p:cNvPr id="12" name="Rectángulo 11">
            <a:extLst>
              <a:ext uri="{FF2B5EF4-FFF2-40B4-BE49-F238E27FC236}">
                <a16:creationId xmlns:a16="http://schemas.microsoft.com/office/drawing/2014/main" id="{479001E9-2DF7-4B7B-8D42-C754832686AE}"/>
              </a:ext>
            </a:extLst>
          </p:cNvPr>
          <p:cNvSpPr/>
          <p:nvPr/>
        </p:nvSpPr>
        <p:spPr bwMode="auto">
          <a:xfrm>
            <a:off x="9177021" y="7901571"/>
            <a:ext cx="3360002" cy="106126"/>
          </a:xfrm>
          <a:prstGeom prst="roundRect">
            <a:avLst>
              <a:gd name="adj" fmla="val 50000"/>
            </a:avLst>
          </a:prstGeom>
          <a:solidFill>
            <a:schemeClr val="accent1"/>
          </a:solidFill>
          <a:ln>
            <a:noFill/>
          </a:ln>
        </p:spPr>
        <p:txBody>
          <a:bodyPr lIns="0" tIns="0" rIns="0" bIns="0" rtlCol="0" anchor="ctr"/>
          <a:lstStyle/>
          <a:p>
            <a:pPr algn="ctr"/>
            <a:endParaRPr lang="es-ES" sz="4800">
              <a:latin typeface="Calibri"/>
              <a:cs typeface="Calibri"/>
            </a:endParaRPr>
          </a:p>
        </p:txBody>
      </p:sp>
      <p:sp>
        <p:nvSpPr>
          <p:cNvPr id="13" name="Rectángulo 11">
            <a:extLst>
              <a:ext uri="{FF2B5EF4-FFF2-40B4-BE49-F238E27FC236}">
                <a16:creationId xmlns:a16="http://schemas.microsoft.com/office/drawing/2014/main" id="{7E691BFA-A200-4CE8-904C-0A97C7759313}"/>
              </a:ext>
            </a:extLst>
          </p:cNvPr>
          <p:cNvSpPr/>
          <p:nvPr/>
        </p:nvSpPr>
        <p:spPr bwMode="auto">
          <a:xfrm>
            <a:off x="9177021" y="8624955"/>
            <a:ext cx="4754902" cy="106126"/>
          </a:xfrm>
          <a:prstGeom prst="roundRect">
            <a:avLst>
              <a:gd name="adj" fmla="val 50000"/>
            </a:avLst>
          </a:prstGeom>
          <a:solidFill>
            <a:schemeClr val="accent2"/>
          </a:solidFill>
          <a:ln>
            <a:noFill/>
          </a:ln>
        </p:spPr>
        <p:txBody>
          <a:bodyPr lIns="0" tIns="0" rIns="0" bIns="0" rtlCol="0" anchor="ctr"/>
          <a:lstStyle/>
          <a:p>
            <a:pPr algn="ctr"/>
            <a:endParaRPr lang="es-ES" sz="4800">
              <a:latin typeface="Calibri"/>
              <a:cs typeface="Calibri"/>
            </a:endParaRPr>
          </a:p>
        </p:txBody>
      </p:sp>
      <p:sp>
        <p:nvSpPr>
          <p:cNvPr id="16" name="ZoneTexte 15">
            <a:extLst>
              <a:ext uri="{FF2B5EF4-FFF2-40B4-BE49-F238E27FC236}">
                <a16:creationId xmlns:a16="http://schemas.microsoft.com/office/drawing/2014/main" id="{869F9A53-7E44-4C44-BE68-77DB11A14D12}"/>
              </a:ext>
            </a:extLst>
          </p:cNvPr>
          <p:cNvSpPr txBox="1"/>
          <p:nvPr/>
        </p:nvSpPr>
        <p:spPr>
          <a:xfrm>
            <a:off x="9724165" y="2778788"/>
            <a:ext cx="3591785" cy="878812"/>
          </a:xfrm>
          <a:prstGeom prst="rect">
            <a:avLst/>
          </a:prstGeom>
          <a:noFill/>
        </p:spPr>
        <p:txBody>
          <a:bodyPr wrap="square" rtlCol="0">
            <a:spAutoFit/>
          </a:bodyPr>
          <a:lstStyle/>
          <a:p>
            <a:endParaRPr lang="en-US" dirty="0"/>
          </a:p>
        </p:txBody>
      </p:sp>
      <p:sp>
        <p:nvSpPr>
          <p:cNvPr id="14" name="TextBox 7">
            <a:extLst>
              <a:ext uri="{FF2B5EF4-FFF2-40B4-BE49-F238E27FC236}">
                <a16:creationId xmlns:a16="http://schemas.microsoft.com/office/drawing/2014/main" id="{A72CD11B-3DD8-45F2-8CC0-67F9808F494D}"/>
              </a:ext>
            </a:extLst>
          </p:cNvPr>
          <p:cNvSpPr txBox="1"/>
          <p:nvPr/>
        </p:nvSpPr>
        <p:spPr>
          <a:xfrm>
            <a:off x="7750173" y="2764897"/>
            <a:ext cx="7118766" cy="1446550"/>
          </a:xfrm>
          <a:prstGeom prst="rect">
            <a:avLst/>
          </a:prstGeom>
          <a:noFill/>
        </p:spPr>
        <p:txBody>
          <a:bodyPr wrap="square" rtlCol="0" anchor="ctr">
            <a:spAutoFit/>
          </a:bodyPr>
          <a:lstStyle/>
          <a:p>
            <a:pPr algn="ctr"/>
            <a:r>
              <a:rPr lang="fr-FR" sz="4400" b="1" dirty="0">
                <a:solidFill>
                  <a:schemeClr val="accent2"/>
                </a:solidFill>
                <a:effectLst>
                  <a:outerShdw blurRad="38100" dist="38100" dir="2700000" algn="tl">
                    <a:srgbClr val="000000">
                      <a:alpha val="43137"/>
                    </a:srgbClr>
                  </a:outerShdw>
                </a:effectLst>
              </a:rPr>
              <a:t>Capteur de gaz analogique</a:t>
            </a:r>
          </a:p>
        </p:txBody>
      </p:sp>
      <p:sp>
        <p:nvSpPr>
          <p:cNvPr id="2" name="Espace réservé du numéro de diapositive 1">
            <a:extLst>
              <a:ext uri="{FF2B5EF4-FFF2-40B4-BE49-F238E27FC236}">
                <a16:creationId xmlns:a16="http://schemas.microsoft.com/office/drawing/2014/main" id="{29FA8524-A1CC-4A7C-83D4-72AC5AB0E6A4}"/>
              </a:ext>
            </a:extLst>
          </p:cNvPr>
          <p:cNvSpPr>
            <a:spLocks noGrp="1"/>
          </p:cNvSpPr>
          <p:nvPr>
            <p:ph type="sldNum" sz="quarter" idx="4"/>
          </p:nvPr>
        </p:nvSpPr>
        <p:spPr/>
        <p:txBody>
          <a:bodyPr/>
          <a:lstStyle/>
          <a:p>
            <a:fld id="{E6459DFB-86F3-43FA-8567-2EA6E426AE90}" type="slidenum">
              <a:rPr lang="ja-JP" altLang="en-US" smtClean="0"/>
              <a:pPr/>
              <a:t>17</a:t>
            </a:fld>
            <a:endParaRPr lang="ja-JP" altLang="en-US" dirty="0"/>
          </a:p>
        </p:txBody>
      </p:sp>
      <p:sp>
        <p:nvSpPr>
          <p:cNvPr id="15" name="Rectangle 3">
            <a:extLst>
              <a:ext uri="{FF2B5EF4-FFF2-40B4-BE49-F238E27FC236}">
                <a16:creationId xmlns:a16="http://schemas.microsoft.com/office/drawing/2014/main" id="{FFB933BE-D98B-4E1B-B168-8F34541E0A0A}"/>
              </a:ext>
            </a:extLst>
          </p:cNvPr>
          <p:cNvSpPr>
            <a:spLocks noChangeArrowheads="1"/>
          </p:cNvSpPr>
          <p:nvPr/>
        </p:nvSpPr>
        <p:spPr bwMode="auto">
          <a:xfrm>
            <a:off x="0" y="420092"/>
            <a:ext cx="11165306"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kumimoji="0" lang="fr-FR" sz="4400" b="1" dirty="0">
                <a:solidFill>
                  <a:schemeClr val="tx1">
                    <a:lumMod val="75000"/>
                    <a:lumOff val="25000"/>
                  </a:schemeClr>
                </a:solidFill>
                <a:cs typeface="Times New Roman" panose="02020603050405020304" pitchFamily="18" charset="0"/>
              </a:rPr>
              <a:t>Technologies utilisées:</a:t>
            </a:r>
          </a:p>
          <a:p>
            <a:pPr algn="ctr" defTabSz="914400"/>
            <a:r>
              <a:rPr lang="en-US" sz="4400" b="1" dirty="0">
                <a:solidFill>
                  <a:schemeClr val="accent1"/>
                </a:solidFill>
                <a:latin typeface="Route 159 Bold" pitchFamily="50" charset="0"/>
              </a:rPr>
              <a:t>Environment Material</a:t>
            </a:r>
            <a:endParaRPr lang="en-US" altLang="ja-JP" sz="4400" b="1" dirty="0">
              <a:solidFill>
                <a:schemeClr val="accent1"/>
              </a:solidFill>
              <a:latin typeface="Route 159 Bold" pitchFamily="50" charset="0"/>
            </a:endParaRPr>
          </a:p>
        </p:txBody>
      </p:sp>
    </p:spTree>
    <p:extLst>
      <p:ext uri="{BB962C8B-B14F-4D97-AF65-F5344CB8AC3E}">
        <p14:creationId xmlns:p14="http://schemas.microsoft.com/office/powerpoint/2010/main" val="14895497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10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750" fill="hold"/>
                                        <p:tgtEl>
                                          <p:spTgt spid="21"/>
                                        </p:tgtEl>
                                        <p:attrNameLst>
                                          <p:attrName>ppt_x</p:attrName>
                                        </p:attrNameLst>
                                      </p:cBhvr>
                                      <p:tavLst>
                                        <p:tav tm="0">
                                          <p:val>
                                            <p:strVal val="1+#ppt_w/2"/>
                                          </p:val>
                                        </p:tav>
                                        <p:tav tm="100000">
                                          <p:val>
                                            <p:strVal val="#ppt_x"/>
                                          </p:val>
                                        </p:tav>
                                      </p:tavLst>
                                    </p:anim>
                                    <p:anim calcmode="lin" valueType="num">
                                      <p:cBhvr additive="base">
                                        <p:cTn id="8" dur="750" fill="hold"/>
                                        <p:tgtEl>
                                          <p:spTgt spid="21"/>
                                        </p:tgtEl>
                                        <p:attrNameLst>
                                          <p:attrName>ppt_y</p:attrName>
                                        </p:attrNameLst>
                                      </p:cBhvr>
                                      <p:tavLst>
                                        <p:tav tm="0">
                                          <p:val>
                                            <p:strVal val="#ppt_y"/>
                                          </p:val>
                                        </p:tav>
                                        <p:tav tm="100000">
                                          <p:val>
                                            <p:strVal val="#ppt_y"/>
                                          </p:val>
                                        </p:tav>
                                      </p:tavLst>
                                    </p:anim>
                                  </p:childTnLst>
                                </p:cTn>
                              </p:par>
                              <p:par>
                                <p:cTn id="9" presetID="2" presetClass="entr" presetSubtype="2" decel="100000" fill="hold" grpId="0" nodeType="withEffect">
                                  <p:stCondLst>
                                    <p:cond delay="2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750" fill="hold"/>
                                        <p:tgtEl>
                                          <p:spTgt spid="9"/>
                                        </p:tgtEl>
                                        <p:attrNameLst>
                                          <p:attrName>ppt_x</p:attrName>
                                        </p:attrNameLst>
                                      </p:cBhvr>
                                      <p:tavLst>
                                        <p:tav tm="0">
                                          <p:val>
                                            <p:strVal val="1+#ppt_w/2"/>
                                          </p:val>
                                        </p:tav>
                                        <p:tav tm="100000">
                                          <p:val>
                                            <p:strVal val="#ppt_x"/>
                                          </p:val>
                                        </p:tav>
                                      </p:tavLst>
                                    </p:anim>
                                    <p:anim calcmode="lin" valueType="num">
                                      <p:cBhvr additive="base">
                                        <p:cTn id="12" dur="750" fill="hold"/>
                                        <p:tgtEl>
                                          <p:spTgt spid="9"/>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60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grpId="0" nodeType="withEffect">
                                  <p:stCondLst>
                                    <p:cond delay="60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par>
                                <p:cTn id="19" presetID="2" presetClass="entr" presetSubtype="2" decel="10000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750" fill="hold"/>
                                        <p:tgtEl>
                                          <p:spTgt spid="14"/>
                                        </p:tgtEl>
                                        <p:attrNameLst>
                                          <p:attrName>ppt_x</p:attrName>
                                        </p:attrNameLst>
                                      </p:cBhvr>
                                      <p:tavLst>
                                        <p:tav tm="0">
                                          <p:val>
                                            <p:strVal val="1+#ppt_w/2"/>
                                          </p:val>
                                        </p:tav>
                                        <p:tav tm="100000">
                                          <p:val>
                                            <p:strVal val="#ppt_x"/>
                                          </p:val>
                                        </p:tav>
                                      </p:tavLst>
                                    </p:anim>
                                    <p:anim calcmode="lin" valueType="num">
                                      <p:cBhvr additive="base">
                                        <p:cTn id="22" dur="75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7893047" y="3171131"/>
            <a:ext cx="6538570" cy="1446550"/>
          </a:xfrm>
          <a:prstGeom prst="rect">
            <a:avLst/>
          </a:prstGeom>
          <a:noFill/>
        </p:spPr>
        <p:txBody>
          <a:bodyPr wrap="square" rtlCol="0" anchor="ctr">
            <a:spAutoFit/>
          </a:bodyPr>
          <a:lstStyle/>
          <a:p>
            <a:pPr algn="ctr"/>
            <a:r>
              <a:rPr lang="en-US" sz="4400" b="1" dirty="0" err="1">
                <a:solidFill>
                  <a:schemeClr val="accent2"/>
                </a:solidFill>
                <a:effectLst>
                  <a:outerShdw blurRad="38100" dist="38100" dir="2700000" algn="tl">
                    <a:srgbClr val="000000">
                      <a:alpha val="43137"/>
                    </a:srgbClr>
                  </a:outerShdw>
                </a:effectLst>
              </a:rPr>
              <a:t>Capteur</a:t>
            </a:r>
            <a:r>
              <a:rPr lang="en-US" sz="4400" b="1" dirty="0">
                <a:solidFill>
                  <a:schemeClr val="accent2"/>
                </a:solidFill>
                <a:effectLst>
                  <a:outerShdw blurRad="38100" dist="38100" dir="2700000" algn="tl">
                    <a:srgbClr val="000000">
                      <a:alpha val="43137"/>
                    </a:srgbClr>
                  </a:outerShdw>
                </a:effectLst>
              </a:rPr>
              <a:t> de </a:t>
            </a:r>
            <a:r>
              <a:rPr lang="en-US" sz="4400" b="1" dirty="0" err="1">
                <a:solidFill>
                  <a:schemeClr val="accent2"/>
                </a:solidFill>
                <a:effectLst>
                  <a:outerShdw blurRad="38100" dist="38100" dir="2700000" algn="tl">
                    <a:srgbClr val="000000">
                      <a:alpha val="43137"/>
                    </a:srgbClr>
                  </a:outerShdw>
                </a:effectLst>
              </a:rPr>
              <a:t>mouvement</a:t>
            </a:r>
            <a:r>
              <a:rPr lang="en-US" sz="4400" b="1" dirty="0">
                <a:solidFill>
                  <a:schemeClr val="accent2"/>
                </a:solidFill>
                <a:effectLst>
                  <a:outerShdw blurRad="38100" dist="38100" dir="2700000" algn="tl">
                    <a:srgbClr val="000000">
                      <a:alpha val="43137"/>
                    </a:srgbClr>
                  </a:outerShdw>
                </a:effectLst>
              </a:rPr>
              <a:t> PIR</a:t>
            </a:r>
            <a:endParaRPr lang="en-US" sz="6600" b="1" dirty="0">
              <a:solidFill>
                <a:schemeClr val="accent2"/>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endParaRPr>
          </a:p>
        </p:txBody>
      </p:sp>
      <p:grpSp>
        <p:nvGrpSpPr>
          <p:cNvPr id="21" name="Group 20"/>
          <p:cNvGrpSpPr/>
          <p:nvPr/>
        </p:nvGrpSpPr>
        <p:grpSpPr>
          <a:xfrm>
            <a:off x="9259187" y="4521196"/>
            <a:ext cx="860408" cy="68573"/>
            <a:chOff x="928914" y="2699657"/>
            <a:chExt cx="883784" cy="45719"/>
          </a:xfrm>
        </p:grpSpPr>
        <p:sp>
          <p:nvSpPr>
            <p:cNvPr id="23" name="Rectangle: Rounded Corners 22"/>
            <p:cNvSpPr/>
            <p:nvPr/>
          </p:nvSpPr>
          <p:spPr>
            <a:xfrm>
              <a:off x="1335087" y="2699657"/>
              <a:ext cx="4776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24" name="Rectangle: Rounded Corners 23"/>
            <p:cNvSpPr/>
            <p:nvPr/>
          </p:nvSpPr>
          <p:spPr>
            <a:xfrm>
              <a:off x="928914" y="2699657"/>
              <a:ext cx="477611"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sp>
        <p:nvSpPr>
          <p:cNvPr id="9" name="TextBox 8"/>
          <p:cNvSpPr txBox="1"/>
          <p:nvPr/>
        </p:nvSpPr>
        <p:spPr>
          <a:xfrm>
            <a:off x="8229600" y="4924172"/>
            <a:ext cx="8458199" cy="4174412"/>
          </a:xfrm>
          <a:prstGeom prst="rect">
            <a:avLst/>
          </a:prstGeom>
          <a:noFill/>
        </p:spPr>
        <p:txBody>
          <a:bodyPr wrap="square" rtlCol="0">
            <a:spAutoFit/>
          </a:bodyPr>
          <a:lstStyle/>
          <a:p>
            <a:pPr>
              <a:lnSpc>
                <a:spcPct val="120000"/>
              </a:lnSpc>
              <a:spcAft>
                <a:spcPts val="900"/>
              </a:spcAft>
            </a:pPr>
            <a:r>
              <a:rPr lang="fr-FR" dirty="0"/>
              <a:t>Le capteur de mouvement infrarouge pyroélectrique peut détecter les signaux infrarouges d'une personne ou d'un animal en mouvement et émettre des signaux de commutation. Il peut être appliqué à diverses occasions pour détecter les mouvements du corps humain.</a:t>
            </a:r>
            <a:endParaRPr lang="en-US" sz="4800" dirty="0">
              <a:solidFill>
                <a:srgbClr val="252525"/>
              </a:solidFill>
              <a:latin typeface="Arial" panose="020B0604020202020204" pitchFamily="34" charset="0"/>
            </a:endParaRPr>
          </a:p>
        </p:txBody>
      </p:sp>
      <p:pic>
        <p:nvPicPr>
          <p:cNvPr id="12" name="Espace réservé pour une image  11">
            <a:extLst>
              <a:ext uri="{FF2B5EF4-FFF2-40B4-BE49-F238E27FC236}">
                <a16:creationId xmlns:a16="http://schemas.microsoft.com/office/drawing/2014/main" id="{A3B1CACC-1332-4A35-AFD0-AED5252B973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a:stretch>
            <a:fillRect/>
          </a:stretch>
        </p:blipFill>
        <p:spPr/>
      </p:pic>
      <p:pic>
        <p:nvPicPr>
          <p:cNvPr id="17" name="Image 16">
            <a:extLst>
              <a:ext uri="{FF2B5EF4-FFF2-40B4-BE49-F238E27FC236}">
                <a16:creationId xmlns:a16="http://schemas.microsoft.com/office/drawing/2014/main" id="{6F125091-96A6-4A9E-AF7A-51D5863E764F}"/>
              </a:ext>
            </a:extLst>
          </p:cNvPr>
          <p:cNvPicPr>
            <a:picLocks noChangeAspect="1"/>
          </p:cNvPicPr>
          <p:nvPr/>
        </p:nvPicPr>
        <p:blipFill>
          <a:blip r:embed="rId4"/>
          <a:stretch>
            <a:fillRect/>
          </a:stretch>
        </p:blipFill>
        <p:spPr>
          <a:xfrm>
            <a:off x="0" y="283154"/>
            <a:ext cx="3901959" cy="435412"/>
          </a:xfrm>
          <a:prstGeom prst="rect">
            <a:avLst/>
          </a:prstGeom>
        </p:spPr>
      </p:pic>
      <p:sp>
        <p:nvSpPr>
          <p:cNvPr id="2" name="Espace réservé du numéro de diapositive 1">
            <a:extLst>
              <a:ext uri="{FF2B5EF4-FFF2-40B4-BE49-F238E27FC236}">
                <a16:creationId xmlns:a16="http://schemas.microsoft.com/office/drawing/2014/main" id="{021A5741-D651-47C7-B06E-D0EEC1A03379}"/>
              </a:ext>
            </a:extLst>
          </p:cNvPr>
          <p:cNvSpPr>
            <a:spLocks noGrp="1"/>
          </p:cNvSpPr>
          <p:nvPr>
            <p:ph type="sldNum" sz="quarter" idx="4"/>
          </p:nvPr>
        </p:nvSpPr>
        <p:spPr/>
        <p:txBody>
          <a:bodyPr/>
          <a:lstStyle/>
          <a:p>
            <a:fld id="{E6459DFB-86F3-43FA-8567-2EA6E426AE90}" type="slidenum">
              <a:rPr lang="ja-JP" altLang="en-US" smtClean="0"/>
              <a:pPr/>
              <a:t>18</a:t>
            </a:fld>
            <a:endParaRPr lang="ja-JP" altLang="en-US" dirty="0"/>
          </a:p>
        </p:txBody>
      </p:sp>
      <p:sp>
        <p:nvSpPr>
          <p:cNvPr id="10" name="Rectangle 3">
            <a:extLst>
              <a:ext uri="{FF2B5EF4-FFF2-40B4-BE49-F238E27FC236}">
                <a16:creationId xmlns:a16="http://schemas.microsoft.com/office/drawing/2014/main" id="{5950236E-A373-4E97-880B-5058DEB2C47B}"/>
              </a:ext>
            </a:extLst>
          </p:cNvPr>
          <p:cNvSpPr>
            <a:spLocks noChangeArrowheads="1"/>
          </p:cNvSpPr>
          <p:nvPr/>
        </p:nvSpPr>
        <p:spPr bwMode="auto">
          <a:xfrm>
            <a:off x="0" y="420092"/>
            <a:ext cx="11165306"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r>
              <a:rPr kumimoji="0" lang="fr-FR" sz="4400" b="1" dirty="0">
                <a:solidFill>
                  <a:schemeClr val="tx1">
                    <a:lumMod val="75000"/>
                    <a:lumOff val="25000"/>
                  </a:schemeClr>
                </a:solidFill>
                <a:cs typeface="Times New Roman" panose="02020603050405020304" pitchFamily="18" charset="0"/>
              </a:rPr>
              <a:t>Technologies utilisées:</a:t>
            </a:r>
          </a:p>
          <a:p>
            <a:pPr algn="ctr" defTabSz="914400"/>
            <a:r>
              <a:rPr lang="en-US" sz="4400" b="1" dirty="0">
                <a:solidFill>
                  <a:schemeClr val="accent1"/>
                </a:solidFill>
                <a:latin typeface="Route 159 Bold" pitchFamily="50" charset="0"/>
              </a:rPr>
              <a:t>Environment Material</a:t>
            </a:r>
            <a:endParaRPr lang="en-US" altLang="ja-JP" sz="4400" b="1" dirty="0">
              <a:solidFill>
                <a:schemeClr val="accent1"/>
              </a:solidFill>
              <a:latin typeface="Route 159 Bold" pitchFamily="50" charset="0"/>
            </a:endParaRPr>
          </a:p>
        </p:txBody>
      </p:sp>
    </p:spTree>
    <p:extLst>
      <p:ext uri="{BB962C8B-B14F-4D97-AF65-F5344CB8AC3E}">
        <p14:creationId xmlns:p14="http://schemas.microsoft.com/office/powerpoint/2010/main" val="22069727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750" fill="hold"/>
                                        <p:tgtEl>
                                          <p:spTgt spid="8"/>
                                        </p:tgtEl>
                                        <p:attrNameLst>
                                          <p:attrName>ppt_x</p:attrName>
                                        </p:attrNameLst>
                                      </p:cBhvr>
                                      <p:tavLst>
                                        <p:tav tm="0">
                                          <p:val>
                                            <p:strVal val="1+#ppt_w/2"/>
                                          </p:val>
                                        </p:tav>
                                        <p:tav tm="100000">
                                          <p:val>
                                            <p:strVal val="#ppt_x"/>
                                          </p:val>
                                        </p:tav>
                                      </p:tavLst>
                                    </p:anim>
                                    <p:anim calcmode="lin" valueType="num">
                                      <p:cBhvr additive="base">
                                        <p:cTn id="8" dur="7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750" fill="hold"/>
                                        <p:tgtEl>
                                          <p:spTgt spid="21"/>
                                        </p:tgtEl>
                                        <p:attrNameLst>
                                          <p:attrName>ppt_x</p:attrName>
                                        </p:attrNameLst>
                                      </p:cBhvr>
                                      <p:tavLst>
                                        <p:tav tm="0">
                                          <p:val>
                                            <p:strVal val="1+#ppt_w/2"/>
                                          </p:val>
                                        </p:tav>
                                        <p:tav tm="100000">
                                          <p:val>
                                            <p:strVal val="#ppt_x"/>
                                          </p:val>
                                        </p:tav>
                                      </p:tavLst>
                                    </p:anim>
                                    <p:anim calcmode="lin" valueType="num">
                                      <p:cBhvr additive="base">
                                        <p:cTn id="12" dur="750" fill="hold"/>
                                        <p:tgtEl>
                                          <p:spTgt spid="21"/>
                                        </p:tgtEl>
                                        <p:attrNameLst>
                                          <p:attrName>ppt_y</p:attrName>
                                        </p:attrNameLst>
                                      </p:cBhvr>
                                      <p:tavLst>
                                        <p:tav tm="0">
                                          <p:val>
                                            <p:strVal val="#ppt_y"/>
                                          </p:val>
                                        </p:tav>
                                        <p:tav tm="100000">
                                          <p:val>
                                            <p:strVal val="#ppt_y"/>
                                          </p:val>
                                        </p:tav>
                                      </p:tavLst>
                                    </p:anim>
                                  </p:childTnLst>
                                </p:cTn>
                              </p:par>
                              <p:par>
                                <p:cTn id="13" presetID="2" presetClass="entr" presetSubtype="2" decel="100000" fill="hold" grpId="0" nodeType="withEffect">
                                  <p:stCondLst>
                                    <p:cond delay="2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750" fill="hold"/>
                                        <p:tgtEl>
                                          <p:spTgt spid="9"/>
                                        </p:tgtEl>
                                        <p:attrNameLst>
                                          <p:attrName>ppt_x</p:attrName>
                                        </p:attrNameLst>
                                      </p:cBhvr>
                                      <p:tavLst>
                                        <p:tav tm="0">
                                          <p:val>
                                            <p:strVal val="1+#ppt_w/2"/>
                                          </p:val>
                                        </p:tav>
                                        <p:tav tm="100000">
                                          <p:val>
                                            <p:strVal val="#ppt_x"/>
                                          </p:val>
                                        </p:tav>
                                      </p:tavLst>
                                    </p:anim>
                                    <p:anim calcmode="lin" valueType="num">
                                      <p:cBhvr additive="base">
                                        <p:cTn id="16" dur="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rot="16200000" flipV="1">
            <a:off x="4955701" y="-3914819"/>
            <a:ext cx="8375013" cy="18286414"/>
          </a:xfrm>
          <a:prstGeom prst="parallelogram">
            <a:avLst/>
          </a:prstGeom>
          <a:gradFill flip="none" rotWithShape="1">
            <a:gsLst>
              <a:gs pos="11000">
                <a:schemeClr val="tx1"/>
              </a:gs>
              <a:gs pos="100000">
                <a:schemeClr val="accent2">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TextBox 4"/>
          <p:cNvSpPr txBox="1"/>
          <p:nvPr/>
        </p:nvSpPr>
        <p:spPr>
          <a:xfrm>
            <a:off x="-96801" y="4949107"/>
            <a:ext cx="17241801" cy="2954527"/>
          </a:xfrm>
          <a:prstGeom prst="rect">
            <a:avLst/>
          </a:prstGeom>
          <a:noFill/>
        </p:spPr>
        <p:txBody>
          <a:bodyPr wrap="square" rtlCol="0" anchor="ctr">
            <a:spAutoFit/>
          </a:bodyPr>
          <a:lstStyle/>
          <a:p>
            <a:r>
              <a:rPr lang="en-US" sz="8999" dirty="0">
                <a:solidFill>
                  <a:schemeClr val="bg1">
                    <a:lumMod val="95000"/>
                  </a:schemeClr>
                </a:solidFill>
                <a:latin typeface="Aharoni" panose="02010803020104030203" pitchFamily="2" charset="-79"/>
                <a:cs typeface="Aharoni" panose="02010803020104030203" pitchFamily="2" charset="-79"/>
              </a:rPr>
              <a:t> </a:t>
            </a:r>
            <a:r>
              <a:rPr lang="fr-FR" sz="9600" dirty="0">
                <a:solidFill>
                  <a:schemeClr val="accent6">
                    <a:lumMod val="20000"/>
                    <a:lumOff val="80000"/>
                  </a:schemeClr>
                </a:solidFill>
              </a:rPr>
              <a:t>Réalisation de l'application</a:t>
            </a:r>
          </a:p>
          <a:p>
            <a:endParaRPr lang="en-US" sz="8999" dirty="0">
              <a:solidFill>
                <a:schemeClr val="accent1">
                  <a:lumMod val="20000"/>
                  <a:lumOff val="80000"/>
                </a:schemeClr>
              </a:solidFill>
              <a:latin typeface="Aharoni" panose="02010803020104030203" pitchFamily="2" charset="-79"/>
              <a:cs typeface="Aharoni" panose="02010803020104030203" pitchFamily="2" charset="-79"/>
            </a:endParaRPr>
          </a:p>
        </p:txBody>
      </p:sp>
      <p:sp>
        <p:nvSpPr>
          <p:cNvPr id="11" name="Rectangle: Rounded Corners 10"/>
          <p:cNvSpPr/>
          <p:nvPr/>
        </p:nvSpPr>
        <p:spPr>
          <a:xfrm rot="2700000">
            <a:off x="13706713" y="1234930"/>
            <a:ext cx="3346386" cy="3346367"/>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2" name="Rectangle: Rounded Corners 11"/>
          <p:cNvSpPr/>
          <p:nvPr/>
        </p:nvSpPr>
        <p:spPr>
          <a:xfrm rot="2700000">
            <a:off x="13617881" y="5369008"/>
            <a:ext cx="1705698" cy="1705689"/>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4" name="Rectangle: Rounded Corners 13"/>
          <p:cNvSpPr/>
          <p:nvPr/>
        </p:nvSpPr>
        <p:spPr>
          <a:xfrm rot="2700000">
            <a:off x="12051822" y="7446752"/>
            <a:ext cx="1292948" cy="1292940"/>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pic>
        <p:nvPicPr>
          <p:cNvPr id="10" name="Image 9">
            <a:extLst>
              <a:ext uri="{FF2B5EF4-FFF2-40B4-BE49-F238E27FC236}">
                <a16:creationId xmlns:a16="http://schemas.microsoft.com/office/drawing/2014/main" id="{770F3152-D358-40B6-B41F-920827B34D2D}"/>
              </a:ext>
            </a:extLst>
          </p:cNvPr>
          <p:cNvPicPr>
            <a:picLocks noChangeAspect="1"/>
          </p:cNvPicPr>
          <p:nvPr/>
        </p:nvPicPr>
        <p:blipFill>
          <a:blip r:embed="rId3"/>
          <a:stretch>
            <a:fillRect/>
          </a:stretch>
        </p:blipFill>
        <p:spPr>
          <a:xfrm>
            <a:off x="0" y="283154"/>
            <a:ext cx="3901959" cy="435412"/>
          </a:xfrm>
          <a:prstGeom prst="rect">
            <a:avLst/>
          </a:prstGeom>
        </p:spPr>
      </p:pic>
      <p:sp>
        <p:nvSpPr>
          <p:cNvPr id="2" name="Espace réservé du numéro de diapositive 1">
            <a:extLst>
              <a:ext uri="{FF2B5EF4-FFF2-40B4-BE49-F238E27FC236}">
                <a16:creationId xmlns:a16="http://schemas.microsoft.com/office/drawing/2014/main" id="{9077F38E-4EDF-4EF4-9E17-42ADE6354C05}"/>
              </a:ext>
            </a:extLst>
          </p:cNvPr>
          <p:cNvSpPr>
            <a:spLocks noGrp="1"/>
          </p:cNvSpPr>
          <p:nvPr>
            <p:ph type="sldNum" sz="quarter" idx="4"/>
          </p:nvPr>
        </p:nvSpPr>
        <p:spPr/>
        <p:txBody>
          <a:bodyPr/>
          <a:lstStyle/>
          <a:p>
            <a:fld id="{E6459DFB-86F3-43FA-8567-2EA6E426AE90}" type="slidenum">
              <a:rPr lang="ja-JP" altLang="en-US" smtClean="0"/>
              <a:pPr/>
              <a:t>19</a:t>
            </a:fld>
            <a:endParaRPr lang="ja-JP" altLang="en-US" dirty="0"/>
          </a:p>
        </p:txBody>
      </p:sp>
    </p:spTree>
    <p:extLst>
      <p:ext uri="{BB962C8B-B14F-4D97-AF65-F5344CB8AC3E}">
        <p14:creationId xmlns:p14="http://schemas.microsoft.com/office/powerpoint/2010/main" val="151898802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10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11" grpId="0" animBg="1"/>
      <p:bldP spid="12"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6E533FEF-CDB5-4C94-AA10-11A965E89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31485"/>
            <a:ext cx="8951957" cy="6713968"/>
          </a:xfrm>
          <a:prstGeom prst="rect">
            <a:avLst/>
          </a:prstGeom>
        </p:spPr>
      </p:pic>
      <p:sp>
        <p:nvSpPr>
          <p:cNvPr id="8" name="サブタイトル 7"/>
          <p:cNvSpPr>
            <a:spLocks noGrp="1"/>
          </p:cNvSpPr>
          <p:nvPr>
            <p:ph type="subTitle" idx="1"/>
          </p:nvPr>
        </p:nvSpPr>
        <p:spPr>
          <a:xfrm>
            <a:off x="10956723" y="3317633"/>
            <a:ext cx="9498881" cy="1512168"/>
          </a:xfrm>
        </p:spPr>
        <p:txBody>
          <a:bodyPr>
            <a:normAutofit fontScale="92500" lnSpcReduction="10000"/>
          </a:bodyPr>
          <a:lstStyle/>
          <a:p>
            <a:r>
              <a:rPr lang="fr-FR" sz="5200" b="1" dirty="0">
                <a:solidFill>
                  <a:schemeClr val="accent4">
                    <a:lumMod val="75000"/>
                  </a:schemeClr>
                </a:solidFill>
                <a:cs typeface="Arial" charset="0"/>
              </a:rPr>
              <a:t>Master WISD </a:t>
            </a:r>
          </a:p>
          <a:p>
            <a:r>
              <a:rPr lang="fr-FR" sz="2400" dirty="0">
                <a:solidFill>
                  <a:schemeClr val="bg2">
                    <a:lumMod val="25000"/>
                  </a:schemeClr>
                </a:solidFill>
              </a:rPr>
              <a:t>Module </a:t>
            </a:r>
            <a:r>
              <a:rPr lang="en-US" sz="2400" b="1" dirty="0">
                <a:solidFill>
                  <a:schemeClr val="accent4"/>
                </a:solidFill>
              </a:rPr>
              <a:t>Mobile web</a:t>
            </a:r>
            <a:endParaRPr lang="ja-JP" altLang="en-US" sz="2400" dirty="0">
              <a:solidFill>
                <a:schemeClr val="accent4"/>
              </a:solidFill>
            </a:endParaRPr>
          </a:p>
          <a:p>
            <a:endParaRPr kumimoji="1" lang="ja-JP" altLang="en-US" sz="2400" i="1" dirty="0">
              <a:effectLst>
                <a:outerShdw blurRad="38100" dist="38100" dir="2700000" algn="tl">
                  <a:srgbClr val="000000">
                    <a:alpha val="43137"/>
                  </a:srgbClr>
                </a:outerShdw>
              </a:effectLst>
            </a:endParaRPr>
          </a:p>
        </p:txBody>
      </p:sp>
      <p:pic>
        <p:nvPicPr>
          <p:cNvPr id="14" name="Image 13">
            <a:extLst>
              <a:ext uri="{FF2B5EF4-FFF2-40B4-BE49-F238E27FC236}">
                <a16:creationId xmlns:a16="http://schemas.microsoft.com/office/drawing/2014/main" id="{AE81AA4A-DF9C-4207-948C-5F83A91ECD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47002" y="0"/>
            <a:ext cx="2833439" cy="2833439"/>
          </a:xfrm>
          <a:prstGeom prst="rect">
            <a:avLst/>
          </a:prstGeom>
        </p:spPr>
      </p:pic>
      <p:pic>
        <p:nvPicPr>
          <p:cNvPr id="16" name="Image 15">
            <a:extLst>
              <a:ext uri="{FF2B5EF4-FFF2-40B4-BE49-F238E27FC236}">
                <a16:creationId xmlns:a16="http://schemas.microsoft.com/office/drawing/2014/main" id="{8D120C9A-9822-450C-8756-8A3CA53ACA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5952" y="0"/>
            <a:ext cx="2340779" cy="2908240"/>
          </a:xfrm>
          <a:prstGeom prst="rect">
            <a:avLst/>
          </a:prstGeom>
        </p:spPr>
      </p:pic>
      <p:sp>
        <p:nvSpPr>
          <p:cNvPr id="19" name="Rectangle 2">
            <a:extLst>
              <a:ext uri="{FF2B5EF4-FFF2-40B4-BE49-F238E27FC236}">
                <a16:creationId xmlns:a16="http://schemas.microsoft.com/office/drawing/2014/main" id="{B96F661E-D826-4396-B30C-161FD1B1102F}"/>
              </a:ext>
            </a:extLst>
          </p:cNvPr>
          <p:cNvSpPr>
            <a:spLocks noChangeArrowheads="1"/>
          </p:cNvSpPr>
          <p:nvPr/>
        </p:nvSpPr>
        <p:spPr bwMode="auto">
          <a:xfrm>
            <a:off x="-1" y="187794"/>
            <a:ext cx="182864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FR" dirty="0"/>
          </a:p>
        </p:txBody>
      </p:sp>
      <p:sp>
        <p:nvSpPr>
          <p:cNvPr id="20" name="Rectangle 3">
            <a:extLst>
              <a:ext uri="{FF2B5EF4-FFF2-40B4-BE49-F238E27FC236}">
                <a16:creationId xmlns:a16="http://schemas.microsoft.com/office/drawing/2014/main" id="{A25E3203-12EF-496A-AC88-02E05444671A}"/>
              </a:ext>
            </a:extLst>
          </p:cNvPr>
          <p:cNvSpPr>
            <a:spLocks noChangeArrowheads="1"/>
          </p:cNvSpPr>
          <p:nvPr/>
        </p:nvSpPr>
        <p:spPr bwMode="auto">
          <a:xfrm>
            <a:off x="3275725" y="30778"/>
            <a:ext cx="11165306" cy="2554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449263" algn="ctr" defTabSz="914400" rtl="0" eaLnBrk="0" fontAlgn="base" latinLnBrk="0" hangingPunct="0">
              <a:lnSpc>
                <a:spcPct val="100000"/>
              </a:lnSpc>
              <a:spcBef>
                <a:spcPct val="0"/>
              </a:spcBef>
              <a:spcAft>
                <a:spcPct val="0"/>
              </a:spcAft>
              <a:buClrTx/>
              <a:buSzTx/>
              <a:buFontTx/>
              <a:buNone/>
              <a:tabLst/>
            </a:pPr>
            <a:r>
              <a:rPr kumimoji="0" lang="fr-FR" altLang="fr-FR" sz="4400" b="1" i="1" u="sng" strike="noStrike" cap="none" normalizeH="0" baseline="0" dirty="0">
                <a:ln>
                  <a:noFill/>
                </a:ln>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Universit</a:t>
            </a:r>
            <a:r>
              <a:rPr kumimoji="0" lang="fr-FR" altLang="fr-FR" sz="4400" b="1" i="1" u="sng" strike="noStrike" cap="none" normalizeH="0" baseline="0" dirty="0">
                <a:ln>
                  <a:noFill/>
                </a:ln>
                <a:solidFill>
                  <a:schemeClr val="tx1">
                    <a:lumMod val="75000"/>
                    <a:lumOff val="25000"/>
                  </a:schemeClr>
                </a:solidFill>
                <a:effectLst/>
                <a:latin typeface="Corbel" panose="020B0503020204020204" pitchFamily="34" charset="0"/>
                <a:ea typeface="Times New Roman" panose="02020603050405020304" pitchFamily="18" charset="0"/>
                <a:cs typeface="Times New Roman" panose="02020603050405020304" pitchFamily="18" charset="0"/>
              </a:rPr>
              <a:t>é</a:t>
            </a:r>
            <a:r>
              <a:rPr kumimoji="0" lang="fr-FR" altLang="fr-FR" sz="4400" b="1" i="1" u="sng" strike="noStrike" cap="none" normalizeH="0" baseline="0" dirty="0">
                <a:ln>
                  <a:noFill/>
                </a:ln>
                <a:solidFill>
                  <a:schemeClr val="tx1">
                    <a:lumMod val="75000"/>
                    <a:lumOff val="25000"/>
                  </a:schemeClr>
                </a:solidFill>
                <a:effectLst/>
                <a:latin typeface="Times New Roman" panose="02020603050405020304" pitchFamily="18" charset="0"/>
                <a:ea typeface="Times New Roman" panose="02020603050405020304" pitchFamily="18" charset="0"/>
                <a:cs typeface="Times New Roman" panose="02020603050405020304" pitchFamily="18" charset="0"/>
              </a:rPr>
              <a:t> Sidi Mohamed Ben Abdellah</a:t>
            </a:r>
            <a:endParaRPr kumimoji="0" lang="fr-FR" altLang="fr-FR" sz="4000" b="0" i="0" u="sng" strike="noStrike" cap="none" normalizeH="0" baseline="0" dirty="0">
              <a:ln>
                <a:noFill/>
              </a:ln>
              <a:solidFill>
                <a:schemeClr val="tx1">
                  <a:lumMod val="75000"/>
                  <a:lumOff val="25000"/>
                </a:schemeClr>
              </a:solidFill>
              <a:effectLst/>
            </a:endParaRPr>
          </a:p>
          <a:p>
            <a:pPr lvl="0" algn="ctr" defTabSz="914400"/>
            <a:r>
              <a:rPr kumimoji="0" lang="fr-FR" altLang="fr-FR" sz="4400" b="1" dirty="0">
                <a:solidFill>
                  <a:schemeClr val="tx1">
                    <a:lumMod val="75000"/>
                    <a:lumOff val="25000"/>
                  </a:schemeClr>
                </a:solidFill>
                <a:ea typeface="Times New Roman" panose="02020603050405020304" pitchFamily="18" charset="0"/>
                <a:cs typeface="Times New Roman" panose="02020603050405020304" pitchFamily="18" charset="0"/>
              </a:rPr>
              <a:t>Faculté des Sciences </a:t>
            </a:r>
            <a:r>
              <a:rPr lang="en-US" altLang="ja-JP" sz="4400" b="1" dirty="0">
                <a:solidFill>
                  <a:schemeClr val="accent1"/>
                </a:solidFill>
                <a:latin typeface="Route 159 Bold" pitchFamily="50" charset="0"/>
              </a:rPr>
              <a:t>DHAR EL-MEHRAZ</a:t>
            </a:r>
          </a:p>
          <a:p>
            <a:pPr lvl="0" algn="ctr" defTabSz="914400"/>
            <a:r>
              <a:rPr kumimoji="0" lang="fr-FR" altLang="fr-FR" sz="3600" b="1" i="1" strike="noStrike" cap="none" normalizeH="0" baseline="0" dirty="0">
                <a:ln>
                  <a:noFill/>
                </a:ln>
                <a:solidFill>
                  <a:schemeClr val="tx1">
                    <a:lumMod val="75000"/>
                    <a:lumOff val="25000"/>
                  </a:schemeClr>
                </a:solidFill>
                <a:effectLst/>
                <a:ea typeface="Times New Roman" panose="02020603050405020304" pitchFamily="18" charset="0"/>
                <a:cs typeface="Arial" panose="020B0604020202020204" pitchFamily="34" charset="0"/>
              </a:rPr>
              <a:t>FÉS</a:t>
            </a:r>
            <a:endParaRPr kumimoji="0" lang="fr-FR" altLang="fr-FR" sz="4000" b="0" i="0" strike="noStrike" cap="none" normalizeH="0" baseline="0" dirty="0">
              <a:ln>
                <a:noFill/>
              </a:ln>
              <a:solidFill>
                <a:schemeClr val="tx1">
                  <a:lumMod val="75000"/>
                  <a:lumOff val="25000"/>
                </a:schemeClr>
              </a:solidFill>
              <a:effectLst/>
              <a:cs typeface="Arial" panose="020B0604020202020204" pitchFamily="34" charset="0"/>
            </a:endParaRPr>
          </a:p>
          <a:p>
            <a:pPr marL="0" marR="0" lvl="0" indent="449263" algn="ctr" defTabSz="914400" rtl="0" eaLnBrk="0" fontAlgn="base" latinLnBrk="0" hangingPunct="0">
              <a:lnSpc>
                <a:spcPct val="100000"/>
              </a:lnSpc>
              <a:spcBef>
                <a:spcPct val="0"/>
              </a:spcBef>
              <a:spcAft>
                <a:spcPct val="0"/>
              </a:spcAft>
              <a:buClrTx/>
              <a:buSzTx/>
              <a:buFontTx/>
              <a:buNone/>
              <a:tabLst/>
            </a:pPr>
            <a:r>
              <a:rPr kumimoji="0" lang="fr-FR" altLang="fr-FR" sz="3600" b="1" i="0" u="sng" strike="noStrike" cap="none" normalizeH="0" baseline="0" dirty="0">
                <a:ln>
                  <a:noFill/>
                </a:ln>
                <a:solidFill>
                  <a:schemeClr val="tx1">
                    <a:lumMod val="75000"/>
                    <a:lumOff val="25000"/>
                  </a:schemeClr>
                </a:solidFill>
                <a:effectLst/>
                <a:ea typeface="Times New Roman" panose="02020603050405020304" pitchFamily="18" charset="0"/>
                <a:cs typeface="Arial" panose="020B0604020202020204" pitchFamily="34" charset="0"/>
              </a:rPr>
              <a:t>Département d’Informatique</a:t>
            </a:r>
            <a:endParaRPr kumimoji="0" lang="fr-FR" altLang="fr-FR" sz="4400" b="0" i="0" u="sng" strike="noStrike" cap="none" normalizeH="0" baseline="0" dirty="0">
              <a:ln>
                <a:noFill/>
              </a:ln>
              <a:solidFill>
                <a:schemeClr val="tx1">
                  <a:lumMod val="75000"/>
                  <a:lumOff val="25000"/>
                </a:schemeClr>
              </a:solidFill>
              <a:effectLst/>
              <a:cs typeface="Arial" panose="020B0604020202020204" pitchFamily="34" charset="0"/>
            </a:endParaRPr>
          </a:p>
        </p:txBody>
      </p:sp>
      <p:sp>
        <p:nvSpPr>
          <p:cNvPr id="9" name="サブタイトル 7">
            <a:extLst>
              <a:ext uri="{FF2B5EF4-FFF2-40B4-BE49-F238E27FC236}">
                <a16:creationId xmlns:a16="http://schemas.microsoft.com/office/drawing/2014/main" id="{570C5846-D161-4921-BB48-7557AC8E4580}"/>
              </a:ext>
            </a:extLst>
          </p:cNvPr>
          <p:cNvSpPr txBox="1">
            <a:spLocks/>
          </p:cNvSpPr>
          <p:nvPr/>
        </p:nvSpPr>
        <p:spPr>
          <a:xfrm>
            <a:off x="1366342" y="3324092"/>
            <a:ext cx="15553728" cy="2241216"/>
          </a:xfrm>
          <a:prstGeom prst="rect">
            <a:avLst/>
          </a:prstGeom>
        </p:spPr>
        <p:txBody>
          <a:bodyPr vert="horz" lIns="163275" tIns="81638" rIns="163275" bIns="81638" rtlCol="0">
            <a:normAutofit/>
          </a:bodyPr>
          <a:lstStyle>
            <a:lvl1pPr marL="0" indent="0" algn="ctr" defTabSz="1632753" rtl="0" eaLnBrk="1" latinLnBrk="0" hangingPunct="1">
              <a:lnSpc>
                <a:spcPct val="120000"/>
              </a:lnSpc>
              <a:spcBef>
                <a:spcPts val="1200"/>
              </a:spcBef>
              <a:buFont typeface="Arial" panose="020B0604020202020204" pitchFamily="34" charset="0"/>
              <a:buNone/>
              <a:defRPr kumimoji="1" sz="2000" kern="1200" baseline="0">
                <a:solidFill>
                  <a:schemeClr val="tx1">
                    <a:tint val="75000"/>
                  </a:schemeClr>
                </a:solidFill>
                <a:latin typeface="+mj-lt"/>
                <a:ea typeface="+mn-ea"/>
                <a:cs typeface="+mn-cs"/>
              </a:defRPr>
            </a:lvl1pPr>
            <a:lvl2pPr marL="816376" indent="0" algn="ctr" defTabSz="1632753" rtl="0" eaLnBrk="1" latinLnBrk="0" hangingPunct="1">
              <a:spcBef>
                <a:spcPct val="20000"/>
              </a:spcBef>
              <a:buFont typeface="Arial" panose="020B0604020202020204" pitchFamily="34" charset="0"/>
              <a:buNone/>
              <a:defRPr kumimoji="1" sz="5000" kern="1200">
                <a:solidFill>
                  <a:schemeClr val="tx1">
                    <a:tint val="75000"/>
                  </a:schemeClr>
                </a:solidFill>
                <a:latin typeface="+mn-lt"/>
                <a:ea typeface="+mn-ea"/>
                <a:cs typeface="+mn-cs"/>
              </a:defRPr>
            </a:lvl2pPr>
            <a:lvl3pPr marL="1632753" indent="0" algn="ctr" defTabSz="1632753" rtl="0" eaLnBrk="1" latinLnBrk="0" hangingPunct="1">
              <a:spcBef>
                <a:spcPct val="20000"/>
              </a:spcBef>
              <a:buFont typeface="Arial" panose="020B0604020202020204" pitchFamily="34" charset="0"/>
              <a:buNone/>
              <a:defRPr kumimoji="1" sz="4300" kern="1200">
                <a:solidFill>
                  <a:schemeClr val="tx1">
                    <a:tint val="75000"/>
                  </a:schemeClr>
                </a:solidFill>
                <a:latin typeface="+mn-lt"/>
                <a:ea typeface="+mn-ea"/>
                <a:cs typeface="+mn-cs"/>
              </a:defRPr>
            </a:lvl3pPr>
            <a:lvl4pPr marL="2449129"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4pPr>
            <a:lvl5pPr marL="3265505"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5pPr>
            <a:lvl6pPr marL="4081882"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6pPr>
            <a:lvl7pPr marL="4898258"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7pPr>
            <a:lvl8pPr marL="5714634"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8pPr>
            <a:lvl9pPr marL="6531011"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9pPr>
          </a:lstStyle>
          <a:p>
            <a:endParaRPr lang="ja-JP" altLang="en-US" sz="3200" dirty="0">
              <a:solidFill>
                <a:schemeClr val="accent4"/>
              </a:solidFill>
            </a:endParaRPr>
          </a:p>
        </p:txBody>
      </p:sp>
      <p:sp>
        <p:nvSpPr>
          <p:cNvPr id="10" name="サブタイトル 7">
            <a:extLst>
              <a:ext uri="{FF2B5EF4-FFF2-40B4-BE49-F238E27FC236}">
                <a16:creationId xmlns:a16="http://schemas.microsoft.com/office/drawing/2014/main" id="{7EEA85FE-6530-4684-AE6A-4A1657E3BAD9}"/>
              </a:ext>
            </a:extLst>
          </p:cNvPr>
          <p:cNvSpPr txBox="1">
            <a:spLocks/>
          </p:cNvSpPr>
          <p:nvPr/>
        </p:nvSpPr>
        <p:spPr>
          <a:xfrm>
            <a:off x="1448985" y="3481837"/>
            <a:ext cx="15553728" cy="1512168"/>
          </a:xfrm>
          <a:prstGeom prst="rect">
            <a:avLst/>
          </a:prstGeom>
        </p:spPr>
        <p:txBody>
          <a:bodyPr vert="horz" lIns="163275" tIns="81638" rIns="163275" bIns="81638" rtlCol="0">
            <a:normAutofit lnSpcReduction="10000"/>
          </a:bodyPr>
          <a:lstStyle>
            <a:lvl1pPr marL="0" indent="0" algn="ctr" defTabSz="1632753" rtl="0" eaLnBrk="1" latinLnBrk="0" hangingPunct="1">
              <a:lnSpc>
                <a:spcPct val="120000"/>
              </a:lnSpc>
              <a:spcBef>
                <a:spcPts val="1200"/>
              </a:spcBef>
              <a:buFont typeface="Arial" panose="020B0604020202020204" pitchFamily="34" charset="0"/>
              <a:buNone/>
              <a:defRPr kumimoji="1" sz="2000" kern="1200" baseline="0">
                <a:solidFill>
                  <a:schemeClr val="tx1">
                    <a:tint val="75000"/>
                  </a:schemeClr>
                </a:solidFill>
                <a:latin typeface="+mj-lt"/>
                <a:ea typeface="+mn-ea"/>
                <a:cs typeface="+mn-cs"/>
              </a:defRPr>
            </a:lvl1pPr>
            <a:lvl2pPr marL="816376" indent="0" algn="ctr" defTabSz="1632753" rtl="0" eaLnBrk="1" latinLnBrk="0" hangingPunct="1">
              <a:spcBef>
                <a:spcPct val="20000"/>
              </a:spcBef>
              <a:buFont typeface="Arial" panose="020B0604020202020204" pitchFamily="34" charset="0"/>
              <a:buNone/>
              <a:defRPr kumimoji="1" sz="5000" kern="1200">
                <a:solidFill>
                  <a:schemeClr val="tx1">
                    <a:tint val="75000"/>
                  </a:schemeClr>
                </a:solidFill>
                <a:latin typeface="+mn-lt"/>
                <a:ea typeface="+mn-ea"/>
                <a:cs typeface="+mn-cs"/>
              </a:defRPr>
            </a:lvl2pPr>
            <a:lvl3pPr marL="1632753" indent="0" algn="ctr" defTabSz="1632753" rtl="0" eaLnBrk="1" latinLnBrk="0" hangingPunct="1">
              <a:spcBef>
                <a:spcPct val="20000"/>
              </a:spcBef>
              <a:buFont typeface="Arial" panose="020B0604020202020204" pitchFamily="34" charset="0"/>
              <a:buNone/>
              <a:defRPr kumimoji="1" sz="4300" kern="1200">
                <a:solidFill>
                  <a:schemeClr val="tx1">
                    <a:tint val="75000"/>
                  </a:schemeClr>
                </a:solidFill>
                <a:latin typeface="+mn-lt"/>
                <a:ea typeface="+mn-ea"/>
                <a:cs typeface="+mn-cs"/>
              </a:defRPr>
            </a:lvl3pPr>
            <a:lvl4pPr marL="2449129"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4pPr>
            <a:lvl5pPr marL="3265505"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5pPr>
            <a:lvl6pPr marL="4081882"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6pPr>
            <a:lvl7pPr marL="4898258"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7pPr>
            <a:lvl8pPr marL="5714634"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8pPr>
            <a:lvl9pPr marL="6531011" indent="0" algn="ctr" defTabSz="1632753" rtl="0" eaLnBrk="1" latinLnBrk="0" hangingPunct="1">
              <a:spcBef>
                <a:spcPct val="20000"/>
              </a:spcBef>
              <a:buFont typeface="Arial" panose="020B0604020202020204" pitchFamily="34" charset="0"/>
              <a:buNone/>
              <a:defRPr kumimoji="1" sz="3600" kern="1200">
                <a:solidFill>
                  <a:schemeClr val="tx1">
                    <a:tint val="75000"/>
                  </a:schemeClr>
                </a:solidFill>
                <a:latin typeface="+mn-lt"/>
                <a:ea typeface="+mn-ea"/>
                <a:cs typeface="+mn-cs"/>
              </a:defRPr>
            </a:lvl9pPr>
          </a:lstStyle>
          <a:p>
            <a:r>
              <a:rPr lang="fr-FR" sz="8000" b="1" i="1" dirty="0">
                <a:solidFill>
                  <a:schemeClr val="accent2">
                    <a:lumMod val="75000"/>
                  </a:schemeClr>
                </a:solidFill>
                <a:effectLst>
                  <a:outerShdw blurRad="38100" dist="38100" dir="2700000" algn="tl">
                    <a:srgbClr val="000000">
                      <a:alpha val="43137"/>
                    </a:srgbClr>
                  </a:outerShdw>
                </a:effectLst>
                <a:cs typeface="Arial" charset="0"/>
              </a:rPr>
              <a:t>Robot de sécurité</a:t>
            </a:r>
          </a:p>
        </p:txBody>
      </p:sp>
      <p:pic>
        <p:nvPicPr>
          <p:cNvPr id="11" name="Espace réservé pour une image  7">
            <a:extLst>
              <a:ext uri="{FF2B5EF4-FFF2-40B4-BE49-F238E27FC236}">
                <a16:creationId xmlns:a16="http://schemas.microsoft.com/office/drawing/2014/main" id="{59534A0B-3486-4656-82CF-3D7CAC73A85F}"/>
              </a:ext>
            </a:extLst>
          </p:cNvPr>
          <p:cNvPicPr>
            <a:picLocks noChangeAspect="1"/>
          </p:cNvPicPr>
          <p:nvPr/>
        </p:nvPicPr>
        <p:blipFill rotWithShape="1">
          <a:blip r:embed="rId6">
            <a:extLst>
              <a:ext uri="{28A0092B-C50C-407E-A947-70E740481C1C}">
                <a14:useLocalDpi xmlns:a14="http://schemas.microsoft.com/office/drawing/2010/main" val="0"/>
              </a:ext>
            </a:extLst>
          </a:blip>
          <a:srcRect l="-32" t="314" r="15" b="1"/>
          <a:stretch/>
        </p:blipFill>
        <p:spPr>
          <a:xfrm>
            <a:off x="12451976" y="4836259"/>
            <a:ext cx="6508377" cy="5481519"/>
          </a:xfrm>
          <a:prstGeom prst="rect">
            <a:avLst/>
          </a:prstGeom>
        </p:spPr>
      </p:pic>
      <p:sp>
        <p:nvSpPr>
          <p:cNvPr id="13" name="タイトル 2">
            <a:extLst>
              <a:ext uri="{FF2B5EF4-FFF2-40B4-BE49-F238E27FC236}">
                <a16:creationId xmlns:a16="http://schemas.microsoft.com/office/drawing/2014/main" id="{6BF2851A-DBB0-49F3-B5AE-9AD5D2A49866}"/>
              </a:ext>
            </a:extLst>
          </p:cNvPr>
          <p:cNvSpPr txBox="1">
            <a:spLocks/>
          </p:cNvSpPr>
          <p:nvPr/>
        </p:nvSpPr>
        <p:spPr>
          <a:xfrm>
            <a:off x="9225849" y="6497452"/>
            <a:ext cx="5942434" cy="3820328"/>
          </a:xfrm>
          <a:prstGeom prst="rect">
            <a:avLst/>
          </a:prstGeom>
        </p:spPr>
        <p:txBody>
          <a:bodyPr vert="horz" lIns="163275" tIns="81638" rIns="163275" bIns="81638" rtlCol="0" anchor="b">
            <a:normAutofit/>
          </a:bodyPr>
          <a:lstStyle>
            <a:lvl1pPr algn="ctr" defTabSz="1632753" rtl="0" eaLnBrk="1" latinLnBrk="0" hangingPunct="1">
              <a:spcBef>
                <a:spcPct val="0"/>
              </a:spcBef>
              <a:buNone/>
              <a:defRPr kumimoji="1" sz="3600" kern="1200" baseline="0">
                <a:solidFill>
                  <a:schemeClr val="tx2"/>
                </a:solidFill>
                <a:latin typeface="Route 159 Light" pitchFamily="50" charset="0"/>
                <a:ea typeface="+mj-ea"/>
                <a:cs typeface="+mj-cs"/>
              </a:defRPr>
            </a:lvl1pPr>
          </a:lstStyle>
          <a:p>
            <a:pPr algn="l"/>
            <a:r>
              <a:rPr lang="fr-FR" sz="4400" b="1" dirty="0">
                <a:solidFill>
                  <a:schemeClr val="accent1">
                    <a:lumMod val="50000"/>
                  </a:schemeClr>
                </a:solidFill>
              </a:rPr>
              <a:t>Réalisé</a:t>
            </a:r>
            <a:r>
              <a:rPr lang="en-US" sz="4400" b="1" dirty="0">
                <a:solidFill>
                  <a:schemeClr val="accent1">
                    <a:lumMod val="50000"/>
                  </a:schemeClr>
                </a:solidFill>
              </a:rPr>
              <a:t> par : </a:t>
            </a:r>
            <a:endParaRPr lang="en-US" altLang="ja-JP" sz="4400" dirty="0">
              <a:solidFill>
                <a:schemeClr val="accent1">
                  <a:lumMod val="50000"/>
                </a:schemeClr>
              </a:solidFill>
            </a:endParaRPr>
          </a:p>
          <a:p>
            <a:pPr marL="685800" indent="-685800" algn="l">
              <a:buFont typeface="Arial" panose="020B0604020202020204" pitchFamily="34" charset="0"/>
              <a:buChar char="•"/>
            </a:pPr>
            <a:r>
              <a:rPr lang="en-US" altLang="ja-JP" dirty="0">
                <a:solidFill>
                  <a:srgbClr val="00B0F0"/>
                </a:solidFill>
              </a:rPr>
              <a:t>AKKA Othman</a:t>
            </a:r>
            <a:endParaRPr lang="en-US" altLang="ja-JP" dirty="0"/>
          </a:p>
          <a:p>
            <a:pPr marL="685800" indent="-685800" algn="l">
              <a:buFont typeface="Arial" panose="020B0604020202020204" pitchFamily="34" charset="0"/>
              <a:buChar char="•"/>
            </a:pPr>
            <a:r>
              <a:rPr lang="en-US" altLang="ja-JP" dirty="0">
                <a:solidFill>
                  <a:srgbClr val="00B0F0"/>
                </a:solidFill>
              </a:rPr>
              <a:t>EL KHOU Mohammed</a:t>
            </a:r>
          </a:p>
          <a:p>
            <a:pPr marL="685800" indent="-685800" algn="l">
              <a:buFont typeface="Arial" panose="020B0604020202020204" pitchFamily="34" charset="0"/>
              <a:buChar char="•"/>
            </a:pPr>
            <a:r>
              <a:rPr lang="en-US" altLang="ja-JP" dirty="0">
                <a:solidFill>
                  <a:srgbClr val="00B0F0"/>
                </a:solidFill>
              </a:rPr>
              <a:t>MAAZOUZ Mohammed</a:t>
            </a:r>
          </a:p>
        </p:txBody>
      </p:sp>
    </p:spTree>
    <p:extLst>
      <p:ext uri="{BB962C8B-B14F-4D97-AF65-F5344CB8AC3E}">
        <p14:creationId xmlns:p14="http://schemas.microsoft.com/office/powerpoint/2010/main" val="221739691"/>
      </p:ext>
    </p:extLst>
  </p:cSld>
  <p:clrMapOvr>
    <a:masterClrMapping/>
  </p:clrMapOvr>
  <p:transition spd="slow" advTm="6754">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Diagonal Corners Rounded 17"/>
          <p:cNvSpPr/>
          <p:nvPr/>
        </p:nvSpPr>
        <p:spPr>
          <a:xfrm rot="8100000">
            <a:off x="6224534" y="2319866"/>
            <a:ext cx="5818700" cy="5818700"/>
          </a:xfrm>
          <a:prstGeom prst="round2DiagRect">
            <a:avLst/>
          </a:prstGeom>
          <a:gradFill flip="none" rotWithShape="1">
            <a:gsLst>
              <a:gs pos="0">
                <a:schemeClr val="bg1">
                  <a:lumMod val="65000"/>
                </a:schemeClr>
              </a:gs>
              <a:gs pos="100000">
                <a:schemeClr val="bg1">
                  <a:lumMod val="85000"/>
                </a:schemeClr>
              </a:gs>
            </a:gsLst>
            <a:lin ang="2700000" scaled="1"/>
            <a:tileRect/>
          </a:gra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7" name="Freeform: Shape 36"/>
          <p:cNvSpPr/>
          <p:nvPr/>
        </p:nvSpPr>
        <p:spPr>
          <a:xfrm>
            <a:off x="5917891" y="1654932"/>
            <a:ext cx="6450631" cy="7148568"/>
          </a:xfrm>
          <a:custGeom>
            <a:avLst/>
            <a:gdLst>
              <a:gd name="connsiteX0" fmla="*/ 2150397 w 4300794"/>
              <a:gd name="connsiteY0" fmla="*/ 0 h 4766126"/>
              <a:gd name="connsiteX1" fmla="*/ 4136275 w 4300794"/>
              <a:gd name="connsiteY1" fmla="*/ 1985878 h 4766126"/>
              <a:gd name="connsiteX2" fmla="*/ 4136275 w 4300794"/>
              <a:gd name="connsiteY2" fmla="*/ 2780249 h 4766126"/>
              <a:gd name="connsiteX3" fmla="*/ 2150397 w 4300794"/>
              <a:gd name="connsiteY3" fmla="*/ 4766126 h 4766126"/>
              <a:gd name="connsiteX4" fmla="*/ 164520 w 4300794"/>
              <a:gd name="connsiteY4" fmla="*/ 2780249 h 4766126"/>
              <a:gd name="connsiteX5" fmla="*/ 164520 w 4300794"/>
              <a:gd name="connsiteY5" fmla="*/ 1985878 h 47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794" h="4766126">
                <a:moveTo>
                  <a:pt x="2150397" y="0"/>
                </a:moveTo>
                <a:lnTo>
                  <a:pt x="4136275" y="1985878"/>
                </a:lnTo>
                <a:cubicBezTo>
                  <a:pt x="4355634" y="2205237"/>
                  <a:pt x="4355634" y="2560889"/>
                  <a:pt x="4136275" y="2780249"/>
                </a:cubicBezTo>
                <a:lnTo>
                  <a:pt x="2150397" y="4766126"/>
                </a:lnTo>
                <a:lnTo>
                  <a:pt x="164520" y="2780249"/>
                </a:lnTo>
                <a:cubicBezTo>
                  <a:pt x="-54840" y="2560889"/>
                  <a:pt x="-54840" y="2205237"/>
                  <a:pt x="164520" y="1985878"/>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7" name="Freeform: Shape 16"/>
          <p:cNvSpPr/>
          <p:nvPr/>
        </p:nvSpPr>
        <p:spPr>
          <a:xfrm>
            <a:off x="12130392" y="4886348"/>
            <a:ext cx="5219931" cy="685737"/>
          </a:xfrm>
          <a:custGeom>
            <a:avLst/>
            <a:gdLst>
              <a:gd name="connsiteX0" fmla="*/ 0 w 3367771"/>
              <a:gd name="connsiteY0" fmla="*/ 0 h 457198"/>
              <a:gd name="connsiteX1" fmla="*/ 3139172 w 3367771"/>
              <a:gd name="connsiteY1" fmla="*/ 0 h 457198"/>
              <a:gd name="connsiteX2" fmla="*/ 3367771 w 3367771"/>
              <a:gd name="connsiteY2" fmla="*/ 228599 h 457198"/>
              <a:gd name="connsiteX3" fmla="*/ 3139172 w 3367771"/>
              <a:gd name="connsiteY3" fmla="*/ 457198 h 457198"/>
              <a:gd name="connsiteX4" fmla="*/ 0 w 3367771"/>
              <a:gd name="connsiteY4" fmla="*/ 457198 h 45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771" h="457198">
                <a:moveTo>
                  <a:pt x="0" y="0"/>
                </a:moveTo>
                <a:lnTo>
                  <a:pt x="3139172" y="0"/>
                </a:lnTo>
                <a:lnTo>
                  <a:pt x="3367771" y="228599"/>
                </a:lnTo>
                <a:lnTo>
                  <a:pt x="3139172" y="457198"/>
                </a:lnTo>
                <a:lnTo>
                  <a:pt x="0" y="45719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10" name="Freeform: Shape 9"/>
          <p:cNvSpPr/>
          <p:nvPr/>
        </p:nvSpPr>
        <p:spPr>
          <a:xfrm>
            <a:off x="936090" y="4886348"/>
            <a:ext cx="5201286" cy="685737"/>
          </a:xfrm>
          <a:custGeom>
            <a:avLst/>
            <a:gdLst>
              <a:gd name="connsiteX0" fmla="*/ 0 w 3482340"/>
              <a:gd name="connsiteY0" fmla="*/ 0 h 457198"/>
              <a:gd name="connsiteX1" fmla="*/ 3482340 w 3482340"/>
              <a:gd name="connsiteY1" fmla="*/ 0 h 457198"/>
              <a:gd name="connsiteX2" fmla="*/ 3482340 w 3482340"/>
              <a:gd name="connsiteY2" fmla="*/ 457198 h 457198"/>
              <a:gd name="connsiteX3" fmla="*/ 0 w 3482340"/>
              <a:gd name="connsiteY3" fmla="*/ 457198 h 457198"/>
              <a:gd name="connsiteX4" fmla="*/ 228599 w 3482340"/>
              <a:gd name="connsiteY4" fmla="*/ 228599 h 45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340" h="457198">
                <a:moveTo>
                  <a:pt x="0" y="0"/>
                </a:moveTo>
                <a:lnTo>
                  <a:pt x="3482340" y="0"/>
                </a:lnTo>
                <a:lnTo>
                  <a:pt x="3482340" y="457198"/>
                </a:lnTo>
                <a:lnTo>
                  <a:pt x="0" y="457198"/>
                </a:lnTo>
                <a:lnTo>
                  <a:pt x="228599" y="228599"/>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14" name="Freeform: Shape 13"/>
          <p:cNvSpPr/>
          <p:nvPr/>
        </p:nvSpPr>
        <p:spPr>
          <a:xfrm rot="8100000">
            <a:off x="5525252" y="5371368"/>
            <a:ext cx="528983" cy="454267"/>
          </a:xfrm>
          <a:custGeom>
            <a:avLst/>
            <a:gdLst>
              <a:gd name="connsiteX0" fmla="*/ 302871 w 352686"/>
              <a:gd name="connsiteY0" fmla="*/ 302871 h 302871"/>
              <a:gd name="connsiteX1" fmla="*/ 0 w 352686"/>
              <a:gd name="connsiteY1" fmla="*/ 0 h 302871"/>
              <a:gd name="connsiteX2" fmla="*/ 352686 w 352686"/>
              <a:gd name="connsiteY2" fmla="*/ 120214 h 302871"/>
              <a:gd name="connsiteX3" fmla="*/ 347868 w 352686"/>
              <a:gd name="connsiteY3" fmla="*/ 168012 h 302871"/>
              <a:gd name="connsiteX4" fmla="*/ 310192 w 352686"/>
              <a:gd name="connsiteY4" fmla="*/ 289384 h 30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86" h="302871">
                <a:moveTo>
                  <a:pt x="302871" y="302871"/>
                </a:moveTo>
                <a:lnTo>
                  <a:pt x="0" y="0"/>
                </a:lnTo>
                <a:lnTo>
                  <a:pt x="352686" y="120214"/>
                </a:lnTo>
                <a:lnTo>
                  <a:pt x="347868" y="168012"/>
                </a:lnTo>
                <a:cubicBezTo>
                  <a:pt x="339254" y="210104"/>
                  <a:pt x="326551" y="250706"/>
                  <a:pt x="310192" y="289384"/>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5" name="Freeform: Shape 14"/>
          <p:cNvSpPr/>
          <p:nvPr/>
        </p:nvSpPr>
        <p:spPr>
          <a:xfrm rot="13500000" flipH="1">
            <a:off x="12220676" y="5371367"/>
            <a:ext cx="528983" cy="454267"/>
          </a:xfrm>
          <a:custGeom>
            <a:avLst/>
            <a:gdLst>
              <a:gd name="connsiteX0" fmla="*/ 302871 w 352686"/>
              <a:gd name="connsiteY0" fmla="*/ 302871 h 302871"/>
              <a:gd name="connsiteX1" fmla="*/ 0 w 352686"/>
              <a:gd name="connsiteY1" fmla="*/ 0 h 302871"/>
              <a:gd name="connsiteX2" fmla="*/ 352686 w 352686"/>
              <a:gd name="connsiteY2" fmla="*/ 120214 h 302871"/>
              <a:gd name="connsiteX3" fmla="*/ 347868 w 352686"/>
              <a:gd name="connsiteY3" fmla="*/ 168012 h 302871"/>
              <a:gd name="connsiteX4" fmla="*/ 310192 w 352686"/>
              <a:gd name="connsiteY4" fmla="*/ 289384 h 30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86" h="302871">
                <a:moveTo>
                  <a:pt x="302871" y="302871"/>
                </a:moveTo>
                <a:lnTo>
                  <a:pt x="0" y="0"/>
                </a:lnTo>
                <a:lnTo>
                  <a:pt x="352686" y="120214"/>
                </a:lnTo>
                <a:lnTo>
                  <a:pt x="347868" y="168012"/>
                </a:lnTo>
                <a:cubicBezTo>
                  <a:pt x="339254" y="210104"/>
                  <a:pt x="326551" y="250706"/>
                  <a:pt x="310192" y="289384"/>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21" name="TextBox 20"/>
          <p:cNvSpPr txBox="1"/>
          <p:nvPr/>
        </p:nvSpPr>
        <p:spPr>
          <a:xfrm>
            <a:off x="422793" y="2098872"/>
            <a:ext cx="4981801" cy="2631477"/>
          </a:xfrm>
          <a:prstGeom prst="rect">
            <a:avLst/>
          </a:prstGeom>
          <a:noFill/>
        </p:spPr>
        <p:txBody>
          <a:bodyPr wrap="square" lIns="137148" tIns="68574" rIns="137148" bIns="68574" rtlCol="0">
            <a:spAutoFit/>
          </a:bodyPr>
          <a:lstStyle/>
          <a:p>
            <a:pPr algn="ctr"/>
            <a:br>
              <a:rPr lang="fr-FR" sz="1800" dirty="0"/>
            </a:br>
            <a:r>
              <a:rPr lang="fr-FR" sz="4800" dirty="0">
                <a:solidFill>
                  <a:schemeClr val="accent6">
                    <a:lumMod val="75000"/>
                  </a:schemeClr>
                </a:solidFill>
              </a:rPr>
              <a:t>Évitement des obstacles par ultrasons</a:t>
            </a:r>
          </a:p>
        </p:txBody>
      </p:sp>
      <p:sp>
        <p:nvSpPr>
          <p:cNvPr id="22" name="TextBox 21"/>
          <p:cNvSpPr txBox="1"/>
          <p:nvPr/>
        </p:nvSpPr>
        <p:spPr>
          <a:xfrm>
            <a:off x="795063" y="975210"/>
            <a:ext cx="1455135" cy="1107996"/>
          </a:xfrm>
          <a:prstGeom prst="rect">
            <a:avLst/>
          </a:prstGeom>
          <a:noFill/>
        </p:spPr>
        <p:txBody>
          <a:bodyPr wrap="square" rtlCol="0">
            <a:spAutoFit/>
          </a:bodyPr>
          <a:lstStyle/>
          <a:p>
            <a:pPr algn="r"/>
            <a:r>
              <a:rPr lang="en-US" sz="6600" dirty="0">
                <a:solidFill>
                  <a:schemeClr val="accent6">
                    <a:lumMod val="60000"/>
                    <a:lumOff val="40000"/>
                  </a:schemeClr>
                </a:solidFill>
                <a:latin typeface="Aharoni" panose="02010803020104030203" pitchFamily="2" charset="-79"/>
                <a:cs typeface="Aharoni" panose="02010803020104030203" pitchFamily="2" charset="-79"/>
              </a:rPr>
              <a:t>01</a:t>
            </a:r>
            <a:r>
              <a:rPr lang="en-US" sz="6600" dirty="0">
                <a:solidFill>
                  <a:schemeClr val="tx1">
                    <a:lumMod val="65000"/>
                    <a:lumOff val="35000"/>
                  </a:schemeClr>
                </a:solidFill>
                <a:latin typeface="Aharoni" panose="02010803020104030203" pitchFamily="2" charset="-79"/>
                <a:cs typeface="Aharoni" panose="02010803020104030203" pitchFamily="2" charset="-79"/>
              </a:rPr>
              <a:t>.</a:t>
            </a:r>
          </a:p>
        </p:txBody>
      </p:sp>
      <p:sp>
        <p:nvSpPr>
          <p:cNvPr id="23" name="TextBox 22"/>
          <p:cNvSpPr txBox="1"/>
          <p:nvPr/>
        </p:nvSpPr>
        <p:spPr>
          <a:xfrm>
            <a:off x="967068" y="7228177"/>
            <a:ext cx="5201286" cy="1615815"/>
          </a:xfrm>
          <a:prstGeom prst="rect">
            <a:avLst/>
          </a:prstGeom>
          <a:noFill/>
        </p:spPr>
        <p:txBody>
          <a:bodyPr wrap="square" lIns="137148" tIns="68574" rIns="137148" bIns="68574" rtlCol="0">
            <a:spAutoFit/>
          </a:bodyPr>
          <a:lstStyle/>
          <a:p>
            <a:pPr algn="ctr"/>
            <a:r>
              <a:rPr lang="fr-FR" sz="4800" dirty="0">
                <a:solidFill>
                  <a:schemeClr val="accent6">
                    <a:lumMod val="75000"/>
                  </a:schemeClr>
                </a:solidFill>
              </a:rPr>
              <a:t>Détection de mouvement</a:t>
            </a:r>
          </a:p>
        </p:txBody>
      </p:sp>
      <p:sp>
        <p:nvSpPr>
          <p:cNvPr id="24" name="TextBox 23"/>
          <p:cNvSpPr txBox="1"/>
          <p:nvPr/>
        </p:nvSpPr>
        <p:spPr>
          <a:xfrm>
            <a:off x="795063" y="5829219"/>
            <a:ext cx="1455135" cy="1107996"/>
          </a:xfrm>
          <a:prstGeom prst="rect">
            <a:avLst/>
          </a:prstGeom>
          <a:noFill/>
        </p:spPr>
        <p:txBody>
          <a:bodyPr wrap="square" rtlCol="0">
            <a:spAutoFit/>
          </a:bodyPr>
          <a:lstStyle/>
          <a:p>
            <a:pPr algn="r"/>
            <a:r>
              <a:rPr lang="en-US" sz="6600" dirty="0">
                <a:solidFill>
                  <a:schemeClr val="accent6">
                    <a:lumMod val="60000"/>
                    <a:lumOff val="40000"/>
                  </a:schemeClr>
                </a:solidFill>
                <a:latin typeface="Aharoni" panose="02010803020104030203" pitchFamily="2" charset="-79"/>
                <a:cs typeface="Aharoni" panose="02010803020104030203" pitchFamily="2" charset="-79"/>
              </a:rPr>
              <a:t>02</a:t>
            </a:r>
            <a:r>
              <a:rPr lang="en-US" sz="6600" dirty="0">
                <a:solidFill>
                  <a:schemeClr val="tx1">
                    <a:lumMod val="65000"/>
                    <a:lumOff val="35000"/>
                  </a:schemeClr>
                </a:solidFill>
                <a:latin typeface="Aharoni" panose="02010803020104030203" pitchFamily="2" charset="-79"/>
                <a:cs typeface="Aharoni" panose="02010803020104030203" pitchFamily="2" charset="-79"/>
              </a:rPr>
              <a:t>.</a:t>
            </a:r>
          </a:p>
        </p:txBody>
      </p:sp>
      <p:sp>
        <p:nvSpPr>
          <p:cNvPr id="25" name="TextBox 24"/>
          <p:cNvSpPr txBox="1"/>
          <p:nvPr/>
        </p:nvSpPr>
        <p:spPr>
          <a:xfrm>
            <a:off x="13248327" y="2098872"/>
            <a:ext cx="4459332" cy="1615815"/>
          </a:xfrm>
          <a:prstGeom prst="rect">
            <a:avLst/>
          </a:prstGeom>
          <a:noFill/>
        </p:spPr>
        <p:txBody>
          <a:bodyPr wrap="square" lIns="137148" tIns="68574" rIns="137148" bIns="68574" rtlCol="0">
            <a:spAutoFit/>
          </a:bodyPr>
          <a:lstStyle/>
          <a:p>
            <a:pPr algn="ctr"/>
            <a:r>
              <a:rPr lang="fr-FR" sz="4800" dirty="0">
                <a:solidFill>
                  <a:schemeClr val="accent6">
                    <a:lumMod val="75000"/>
                  </a:schemeClr>
                </a:solidFill>
              </a:rPr>
              <a:t>Gaz et fumée</a:t>
            </a:r>
          </a:p>
          <a:p>
            <a:pPr algn="ctr"/>
            <a:r>
              <a:rPr lang="fr-FR" sz="4800" dirty="0">
                <a:solidFill>
                  <a:schemeClr val="accent6">
                    <a:lumMod val="75000"/>
                  </a:schemeClr>
                </a:solidFill>
              </a:rPr>
              <a:t>Détection</a:t>
            </a:r>
            <a:endParaRPr lang="en-US" sz="1650" dirty="0">
              <a:solidFill>
                <a:schemeClr val="accent6">
                  <a:lumMod val="75000"/>
                </a:schemeClr>
              </a:solidFill>
              <a:latin typeface="Roboto Thin" charset="0"/>
              <a:ea typeface="Roboto Thin" charset="0"/>
              <a:cs typeface="Roboto Thin" charset="0"/>
            </a:endParaRPr>
          </a:p>
        </p:txBody>
      </p:sp>
      <p:sp>
        <p:nvSpPr>
          <p:cNvPr id="26" name="TextBox 25"/>
          <p:cNvSpPr txBox="1"/>
          <p:nvPr/>
        </p:nvSpPr>
        <p:spPr>
          <a:xfrm>
            <a:off x="16100285" y="718566"/>
            <a:ext cx="1455135" cy="1107996"/>
          </a:xfrm>
          <a:prstGeom prst="rect">
            <a:avLst/>
          </a:prstGeom>
          <a:noFill/>
        </p:spPr>
        <p:txBody>
          <a:bodyPr wrap="square" rtlCol="0">
            <a:spAutoFit/>
          </a:bodyPr>
          <a:lstStyle/>
          <a:p>
            <a:r>
              <a:rPr lang="en-US" sz="6600" dirty="0">
                <a:solidFill>
                  <a:schemeClr val="accent6">
                    <a:lumMod val="60000"/>
                    <a:lumOff val="40000"/>
                  </a:schemeClr>
                </a:solidFill>
                <a:latin typeface="Aharoni" panose="02010803020104030203" pitchFamily="2" charset="-79"/>
                <a:cs typeface="Aharoni" panose="02010803020104030203" pitchFamily="2" charset="-79"/>
              </a:rPr>
              <a:t>03</a:t>
            </a:r>
            <a:r>
              <a:rPr lang="en-US" sz="6600" dirty="0">
                <a:solidFill>
                  <a:schemeClr val="tx1">
                    <a:lumMod val="65000"/>
                    <a:lumOff val="35000"/>
                  </a:schemeClr>
                </a:solidFill>
                <a:latin typeface="Aharoni" panose="02010803020104030203" pitchFamily="2" charset="-79"/>
                <a:cs typeface="Aharoni" panose="02010803020104030203" pitchFamily="2" charset="-79"/>
              </a:rPr>
              <a:t>.</a:t>
            </a:r>
          </a:p>
        </p:txBody>
      </p:sp>
      <p:sp>
        <p:nvSpPr>
          <p:cNvPr id="27" name="TextBox 26"/>
          <p:cNvSpPr txBox="1"/>
          <p:nvPr/>
        </p:nvSpPr>
        <p:spPr>
          <a:xfrm>
            <a:off x="12368522" y="7028764"/>
            <a:ext cx="5028208" cy="3093142"/>
          </a:xfrm>
          <a:prstGeom prst="rect">
            <a:avLst/>
          </a:prstGeom>
          <a:noFill/>
        </p:spPr>
        <p:txBody>
          <a:bodyPr wrap="square" lIns="137148" tIns="68574" rIns="137148" bIns="68574" rtlCol="0">
            <a:spAutoFit/>
          </a:bodyPr>
          <a:lstStyle/>
          <a:p>
            <a:pPr algn="ctr"/>
            <a:r>
              <a:rPr lang="fr-FR" sz="4800" dirty="0">
                <a:solidFill>
                  <a:schemeClr val="accent6">
                    <a:lumMod val="75000"/>
                  </a:schemeClr>
                </a:solidFill>
              </a:rPr>
              <a:t>Télécommande par serveur a distance</a:t>
            </a:r>
          </a:p>
          <a:p>
            <a:pPr algn="ctr"/>
            <a:endParaRPr lang="fr-FR" sz="4800" dirty="0">
              <a:solidFill>
                <a:schemeClr val="accent6">
                  <a:lumMod val="75000"/>
                </a:schemeClr>
              </a:solidFill>
            </a:endParaRPr>
          </a:p>
        </p:txBody>
      </p:sp>
      <p:sp>
        <p:nvSpPr>
          <p:cNvPr id="28" name="TextBox 27"/>
          <p:cNvSpPr txBox="1"/>
          <p:nvPr/>
        </p:nvSpPr>
        <p:spPr>
          <a:xfrm>
            <a:off x="16036215" y="5871076"/>
            <a:ext cx="1455135" cy="1107996"/>
          </a:xfrm>
          <a:prstGeom prst="rect">
            <a:avLst/>
          </a:prstGeom>
          <a:noFill/>
        </p:spPr>
        <p:txBody>
          <a:bodyPr wrap="square" rtlCol="0">
            <a:spAutoFit/>
          </a:bodyPr>
          <a:lstStyle/>
          <a:p>
            <a:r>
              <a:rPr lang="en-US" sz="6600" dirty="0">
                <a:solidFill>
                  <a:schemeClr val="accent6">
                    <a:lumMod val="60000"/>
                    <a:lumOff val="40000"/>
                  </a:schemeClr>
                </a:solidFill>
                <a:latin typeface="Aharoni" panose="02010803020104030203" pitchFamily="2" charset="-79"/>
                <a:cs typeface="Aharoni" panose="02010803020104030203" pitchFamily="2" charset="-79"/>
              </a:rPr>
              <a:t>04.</a:t>
            </a:r>
          </a:p>
        </p:txBody>
      </p:sp>
      <p:sp>
        <p:nvSpPr>
          <p:cNvPr id="29" name="TextBox 28"/>
          <p:cNvSpPr txBox="1"/>
          <p:nvPr/>
        </p:nvSpPr>
        <p:spPr>
          <a:xfrm>
            <a:off x="7232930" y="4813717"/>
            <a:ext cx="4017656" cy="830997"/>
          </a:xfrm>
          <a:prstGeom prst="rect">
            <a:avLst/>
          </a:prstGeom>
          <a:noFill/>
        </p:spPr>
        <p:txBody>
          <a:bodyPr wrap="square" rtlCol="0" anchor="ctr">
            <a:spAutoFit/>
          </a:bodyPr>
          <a:lstStyle/>
          <a:p>
            <a:pPr algn="ctr"/>
            <a:r>
              <a:rPr lang="en-US" sz="4800" dirty="0">
                <a:solidFill>
                  <a:schemeClr val="bg1"/>
                </a:solidFill>
                <a:latin typeface="Aharoni" panose="02010803020104030203" pitchFamily="2" charset="-79"/>
                <a:cs typeface="Aharoni" panose="02010803020104030203" pitchFamily="2" charset="-79"/>
              </a:rPr>
              <a:t>Functions</a:t>
            </a:r>
          </a:p>
        </p:txBody>
      </p:sp>
      <p:pic>
        <p:nvPicPr>
          <p:cNvPr id="19" name="Image 18">
            <a:extLst>
              <a:ext uri="{FF2B5EF4-FFF2-40B4-BE49-F238E27FC236}">
                <a16:creationId xmlns:a16="http://schemas.microsoft.com/office/drawing/2014/main" id="{30C8D931-5713-4D7E-98BF-FF04B8AFEC4C}"/>
              </a:ext>
            </a:extLst>
          </p:cNvPr>
          <p:cNvPicPr>
            <a:picLocks noChangeAspect="1"/>
          </p:cNvPicPr>
          <p:nvPr/>
        </p:nvPicPr>
        <p:blipFill>
          <a:blip r:embed="rId3"/>
          <a:stretch>
            <a:fillRect/>
          </a:stretch>
        </p:blipFill>
        <p:spPr>
          <a:xfrm>
            <a:off x="0" y="283154"/>
            <a:ext cx="3901959" cy="435412"/>
          </a:xfrm>
          <a:prstGeom prst="rect">
            <a:avLst/>
          </a:prstGeom>
        </p:spPr>
      </p:pic>
      <p:sp>
        <p:nvSpPr>
          <p:cNvPr id="2" name="Espace réservé du numéro de diapositive 1">
            <a:extLst>
              <a:ext uri="{FF2B5EF4-FFF2-40B4-BE49-F238E27FC236}">
                <a16:creationId xmlns:a16="http://schemas.microsoft.com/office/drawing/2014/main" id="{73EC12F1-B0C3-411B-81EF-EDED6F5BF93E}"/>
              </a:ext>
            </a:extLst>
          </p:cNvPr>
          <p:cNvSpPr>
            <a:spLocks noGrp="1"/>
          </p:cNvSpPr>
          <p:nvPr>
            <p:ph type="sldNum" sz="quarter" idx="4"/>
          </p:nvPr>
        </p:nvSpPr>
        <p:spPr/>
        <p:txBody>
          <a:bodyPr/>
          <a:lstStyle/>
          <a:p>
            <a:fld id="{E6459DFB-86F3-43FA-8567-2EA6E426AE90}" type="slidenum">
              <a:rPr lang="ja-JP" altLang="en-US" smtClean="0"/>
              <a:pPr/>
              <a:t>20</a:t>
            </a:fld>
            <a:endParaRPr lang="ja-JP" altLang="en-US" dirty="0"/>
          </a:p>
        </p:txBody>
      </p:sp>
      <p:sp>
        <p:nvSpPr>
          <p:cNvPr id="20" name="Rectangle 3">
            <a:extLst>
              <a:ext uri="{FF2B5EF4-FFF2-40B4-BE49-F238E27FC236}">
                <a16:creationId xmlns:a16="http://schemas.microsoft.com/office/drawing/2014/main" id="{BFE0AF80-4DF0-4F61-8BAA-1166EED4D9AB}"/>
              </a:ext>
            </a:extLst>
          </p:cNvPr>
          <p:cNvSpPr>
            <a:spLocks noChangeArrowheads="1"/>
          </p:cNvSpPr>
          <p:nvPr/>
        </p:nvSpPr>
        <p:spPr bwMode="auto">
          <a:xfrm>
            <a:off x="3283218" y="87676"/>
            <a:ext cx="1116530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a:r>
              <a:rPr lang="fr-FR" sz="5400" b="1" i="1" u="sng" spc="600" dirty="0">
                <a:solidFill>
                  <a:schemeClr val="tx2">
                    <a:lumMod val="75000"/>
                  </a:schemeClr>
                </a:solidFill>
                <a:effectLst>
                  <a:outerShdw blurRad="38100" dist="38100" dir="2700000" algn="tl">
                    <a:srgbClr val="000000">
                      <a:alpha val="43137"/>
                    </a:srgbClr>
                  </a:outerShdw>
                </a:effectLst>
              </a:rPr>
              <a:t>Réalisation</a:t>
            </a:r>
            <a:endParaRPr lang="en-US" altLang="ja-JP" sz="5400" b="1" i="1" u="sng" spc="600" dirty="0">
              <a:solidFill>
                <a:schemeClr val="tx2">
                  <a:lumMod val="75000"/>
                </a:schemeClr>
              </a:solidFill>
              <a:effectLst>
                <a:outerShdw blurRad="38100" dist="38100" dir="2700000" algn="tl">
                  <a:srgbClr val="000000">
                    <a:alpha val="43137"/>
                  </a:srgbClr>
                </a:outerShdw>
              </a:effectLst>
              <a:latin typeface="Route 159 Bold" pitchFamily="50" charset="0"/>
            </a:endParaRPr>
          </a:p>
        </p:txBody>
      </p:sp>
    </p:spTree>
    <p:extLst>
      <p:ext uri="{BB962C8B-B14F-4D97-AF65-F5344CB8AC3E}">
        <p14:creationId xmlns:p14="http://schemas.microsoft.com/office/powerpoint/2010/main" val="10973930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750"/>
                                        <p:tgtEl>
                                          <p:spTgt spid="10"/>
                                        </p:tgtEl>
                                      </p:cBhvr>
                                    </p:animEffect>
                                  </p:childTnLst>
                                </p:cTn>
                              </p:par>
                              <p:par>
                                <p:cTn id="24" presetID="22" presetClass="entr" presetSubtype="2"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par>
                                <p:cTn id="27" presetID="22" presetClass="entr" presetSubtype="2" fill="hold" grpId="0" nodeType="withEffect">
                                  <p:stCondLst>
                                    <p:cond delay="125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500"/>
                                        <p:tgtEl>
                                          <p:spTgt spid="15"/>
                                        </p:tgtEl>
                                      </p:cBhvr>
                                    </p:animEffect>
                                  </p:childTnLst>
                                </p:cTn>
                              </p:par>
                              <p:par>
                                <p:cTn id="30" presetID="22" presetClass="entr" presetSubtype="8" fill="hold" grpId="0" nodeType="withEffect">
                                  <p:stCondLst>
                                    <p:cond delay="175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750"/>
                                        <p:tgtEl>
                                          <p:spTgt spid="17"/>
                                        </p:tgtEl>
                                      </p:cBhvr>
                                    </p:animEffect>
                                  </p:childTnLst>
                                </p:cTn>
                              </p:par>
                              <p:par>
                                <p:cTn id="33" presetID="2" presetClass="entr" presetSubtype="8" decel="10000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750" fill="hold"/>
                                        <p:tgtEl>
                                          <p:spTgt spid="22"/>
                                        </p:tgtEl>
                                        <p:attrNameLst>
                                          <p:attrName>ppt_x</p:attrName>
                                        </p:attrNameLst>
                                      </p:cBhvr>
                                      <p:tavLst>
                                        <p:tav tm="0">
                                          <p:val>
                                            <p:strVal val="0-#ppt_w/2"/>
                                          </p:val>
                                        </p:tav>
                                        <p:tav tm="100000">
                                          <p:val>
                                            <p:strVal val="#ppt_x"/>
                                          </p:val>
                                        </p:tav>
                                      </p:tavLst>
                                    </p:anim>
                                    <p:anim calcmode="lin" valueType="num">
                                      <p:cBhvr additive="base">
                                        <p:cTn id="36" dur="750" fill="hold"/>
                                        <p:tgtEl>
                                          <p:spTgt spid="22"/>
                                        </p:tgtEl>
                                        <p:attrNameLst>
                                          <p:attrName>ppt_y</p:attrName>
                                        </p:attrNameLst>
                                      </p:cBhvr>
                                      <p:tavLst>
                                        <p:tav tm="0">
                                          <p:val>
                                            <p:strVal val="#ppt_y"/>
                                          </p:val>
                                        </p:tav>
                                        <p:tav tm="100000">
                                          <p:val>
                                            <p:strVal val="#ppt_y"/>
                                          </p:val>
                                        </p:tav>
                                      </p:tavLst>
                                    </p:anim>
                                  </p:childTnLst>
                                </p:cTn>
                              </p:par>
                              <p:par>
                                <p:cTn id="37" presetID="2" presetClass="entr" presetSubtype="8" decel="100000" fill="hold" grpId="0" nodeType="withEffect">
                                  <p:stCondLst>
                                    <p:cond delay="100"/>
                                  </p:stCondLst>
                                  <p:childTnLst>
                                    <p:set>
                                      <p:cBhvr>
                                        <p:cTn id="38" dur="1" fill="hold">
                                          <p:stCondLst>
                                            <p:cond delay="0"/>
                                          </p:stCondLst>
                                        </p:cTn>
                                        <p:tgtEl>
                                          <p:spTgt spid="21"/>
                                        </p:tgtEl>
                                        <p:attrNameLst>
                                          <p:attrName>style.visibility</p:attrName>
                                        </p:attrNameLst>
                                      </p:cBhvr>
                                      <p:to>
                                        <p:strVal val="visible"/>
                                      </p:to>
                                    </p:set>
                                    <p:anim calcmode="lin" valueType="num">
                                      <p:cBhvr additive="base">
                                        <p:cTn id="39" dur="750" fill="hold"/>
                                        <p:tgtEl>
                                          <p:spTgt spid="21"/>
                                        </p:tgtEl>
                                        <p:attrNameLst>
                                          <p:attrName>ppt_x</p:attrName>
                                        </p:attrNameLst>
                                      </p:cBhvr>
                                      <p:tavLst>
                                        <p:tav tm="0">
                                          <p:val>
                                            <p:strVal val="0-#ppt_w/2"/>
                                          </p:val>
                                        </p:tav>
                                        <p:tav tm="100000">
                                          <p:val>
                                            <p:strVal val="#ppt_x"/>
                                          </p:val>
                                        </p:tav>
                                      </p:tavLst>
                                    </p:anim>
                                    <p:anim calcmode="lin" valueType="num">
                                      <p:cBhvr additive="base">
                                        <p:cTn id="40" dur="750" fill="hold"/>
                                        <p:tgtEl>
                                          <p:spTgt spid="21"/>
                                        </p:tgtEl>
                                        <p:attrNameLst>
                                          <p:attrName>ppt_y</p:attrName>
                                        </p:attrNameLst>
                                      </p:cBhvr>
                                      <p:tavLst>
                                        <p:tav tm="0">
                                          <p:val>
                                            <p:strVal val="#ppt_y"/>
                                          </p:val>
                                        </p:tav>
                                        <p:tav tm="100000">
                                          <p:val>
                                            <p:strVal val="#ppt_y"/>
                                          </p:val>
                                        </p:tav>
                                      </p:tavLst>
                                    </p:anim>
                                  </p:childTnLst>
                                </p:cTn>
                              </p:par>
                              <p:par>
                                <p:cTn id="41" presetID="2" presetClass="entr" presetSubtype="8" decel="100000" fill="hold" grpId="0" nodeType="withEffect">
                                  <p:stCondLst>
                                    <p:cond delay="30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750" fill="hold"/>
                                        <p:tgtEl>
                                          <p:spTgt spid="24"/>
                                        </p:tgtEl>
                                        <p:attrNameLst>
                                          <p:attrName>ppt_x</p:attrName>
                                        </p:attrNameLst>
                                      </p:cBhvr>
                                      <p:tavLst>
                                        <p:tav tm="0">
                                          <p:val>
                                            <p:strVal val="0-#ppt_w/2"/>
                                          </p:val>
                                        </p:tav>
                                        <p:tav tm="100000">
                                          <p:val>
                                            <p:strVal val="#ppt_x"/>
                                          </p:val>
                                        </p:tav>
                                      </p:tavLst>
                                    </p:anim>
                                    <p:anim calcmode="lin" valueType="num">
                                      <p:cBhvr additive="base">
                                        <p:cTn id="44" dur="750" fill="hold"/>
                                        <p:tgtEl>
                                          <p:spTgt spid="24"/>
                                        </p:tgtEl>
                                        <p:attrNameLst>
                                          <p:attrName>ppt_y</p:attrName>
                                        </p:attrNameLst>
                                      </p:cBhvr>
                                      <p:tavLst>
                                        <p:tav tm="0">
                                          <p:val>
                                            <p:strVal val="#ppt_y"/>
                                          </p:val>
                                        </p:tav>
                                        <p:tav tm="100000">
                                          <p:val>
                                            <p:strVal val="#ppt_y"/>
                                          </p:val>
                                        </p:tav>
                                      </p:tavLst>
                                    </p:anim>
                                  </p:childTnLst>
                                </p:cTn>
                              </p:par>
                              <p:par>
                                <p:cTn id="45" presetID="2" presetClass="entr" presetSubtype="8" decel="100000" fill="hold" grpId="0" nodeType="withEffect">
                                  <p:stCondLst>
                                    <p:cond delay="40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750" fill="hold"/>
                                        <p:tgtEl>
                                          <p:spTgt spid="23"/>
                                        </p:tgtEl>
                                        <p:attrNameLst>
                                          <p:attrName>ppt_x</p:attrName>
                                        </p:attrNameLst>
                                      </p:cBhvr>
                                      <p:tavLst>
                                        <p:tav tm="0">
                                          <p:val>
                                            <p:strVal val="0-#ppt_w/2"/>
                                          </p:val>
                                        </p:tav>
                                        <p:tav tm="100000">
                                          <p:val>
                                            <p:strVal val="#ppt_x"/>
                                          </p:val>
                                        </p:tav>
                                      </p:tavLst>
                                    </p:anim>
                                    <p:anim calcmode="lin" valueType="num">
                                      <p:cBhvr additive="base">
                                        <p:cTn id="48" dur="750" fill="hold"/>
                                        <p:tgtEl>
                                          <p:spTgt spid="23"/>
                                        </p:tgtEl>
                                        <p:attrNameLst>
                                          <p:attrName>ppt_y</p:attrName>
                                        </p:attrNameLst>
                                      </p:cBhvr>
                                      <p:tavLst>
                                        <p:tav tm="0">
                                          <p:val>
                                            <p:strVal val="#ppt_y"/>
                                          </p:val>
                                        </p:tav>
                                        <p:tav tm="100000">
                                          <p:val>
                                            <p:strVal val="#ppt_y"/>
                                          </p:val>
                                        </p:tav>
                                      </p:tavLst>
                                    </p:anim>
                                  </p:childTnLst>
                                </p:cTn>
                              </p:par>
                              <p:par>
                                <p:cTn id="49" presetID="2" presetClass="entr" presetSubtype="2" decel="100000" fill="hold" grpId="0" nodeType="withEffect">
                                  <p:stCondLst>
                                    <p:cond delay="1250"/>
                                  </p:stCondLst>
                                  <p:childTnLst>
                                    <p:set>
                                      <p:cBhvr>
                                        <p:cTn id="50" dur="1" fill="hold">
                                          <p:stCondLst>
                                            <p:cond delay="0"/>
                                          </p:stCondLst>
                                        </p:cTn>
                                        <p:tgtEl>
                                          <p:spTgt spid="26"/>
                                        </p:tgtEl>
                                        <p:attrNameLst>
                                          <p:attrName>style.visibility</p:attrName>
                                        </p:attrNameLst>
                                      </p:cBhvr>
                                      <p:to>
                                        <p:strVal val="visible"/>
                                      </p:to>
                                    </p:set>
                                    <p:anim calcmode="lin" valueType="num">
                                      <p:cBhvr additive="base">
                                        <p:cTn id="51" dur="750" fill="hold"/>
                                        <p:tgtEl>
                                          <p:spTgt spid="26"/>
                                        </p:tgtEl>
                                        <p:attrNameLst>
                                          <p:attrName>ppt_x</p:attrName>
                                        </p:attrNameLst>
                                      </p:cBhvr>
                                      <p:tavLst>
                                        <p:tav tm="0">
                                          <p:val>
                                            <p:strVal val="1+#ppt_w/2"/>
                                          </p:val>
                                        </p:tav>
                                        <p:tav tm="100000">
                                          <p:val>
                                            <p:strVal val="#ppt_x"/>
                                          </p:val>
                                        </p:tav>
                                      </p:tavLst>
                                    </p:anim>
                                    <p:anim calcmode="lin" valueType="num">
                                      <p:cBhvr additive="base">
                                        <p:cTn id="52" dur="750" fill="hold"/>
                                        <p:tgtEl>
                                          <p:spTgt spid="26"/>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1400"/>
                                  </p:stCondLst>
                                  <p:childTnLst>
                                    <p:set>
                                      <p:cBhvr>
                                        <p:cTn id="54" dur="1" fill="hold">
                                          <p:stCondLst>
                                            <p:cond delay="0"/>
                                          </p:stCondLst>
                                        </p:cTn>
                                        <p:tgtEl>
                                          <p:spTgt spid="25"/>
                                        </p:tgtEl>
                                        <p:attrNameLst>
                                          <p:attrName>style.visibility</p:attrName>
                                        </p:attrNameLst>
                                      </p:cBhvr>
                                      <p:to>
                                        <p:strVal val="visible"/>
                                      </p:to>
                                    </p:set>
                                    <p:anim calcmode="lin" valueType="num">
                                      <p:cBhvr additive="base">
                                        <p:cTn id="55" dur="750" fill="hold"/>
                                        <p:tgtEl>
                                          <p:spTgt spid="25"/>
                                        </p:tgtEl>
                                        <p:attrNameLst>
                                          <p:attrName>ppt_x</p:attrName>
                                        </p:attrNameLst>
                                      </p:cBhvr>
                                      <p:tavLst>
                                        <p:tav tm="0">
                                          <p:val>
                                            <p:strVal val="1+#ppt_w/2"/>
                                          </p:val>
                                        </p:tav>
                                        <p:tav tm="100000">
                                          <p:val>
                                            <p:strVal val="#ppt_x"/>
                                          </p:val>
                                        </p:tav>
                                      </p:tavLst>
                                    </p:anim>
                                    <p:anim calcmode="lin" valueType="num">
                                      <p:cBhvr additive="base">
                                        <p:cTn id="56" dur="750" fill="hold"/>
                                        <p:tgtEl>
                                          <p:spTgt spid="25"/>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1600"/>
                                  </p:stCondLst>
                                  <p:childTnLst>
                                    <p:set>
                                      <p:cBhvr>
                                        <p:cTn id="58" dur="1" fill="hold">
                                          <p:stCondLst>
                                            <p:cond delay="0"/>
                                          </p:stCondLst>
                                        </p:cTn>
                                        <p:tgtEl>
                                          <p:spTgt spid="28"/>
                                        </p:tgtEl>
                                        <p:attrNameLst>
                                          <p:attrName>style.visibility</p:attrName>
                                        </p:attrNameLst>
                                      </p:cBhvr>
                                      <p:to>
                                        <p:strVal val="visible"/>
                                      </p:to>
                                    </p:set>
                                    <p:anim calcmode="lin" valueType="num">
                                      <p:cBhvr additive="base">
                                        <p:cTn id="59" dur="750" fill="hold"/>
                                        <p:tgtEl>
                                          <p:spTgt spid="28"/>
                                        </p:tgtEl>
                                        <p:attrNameLst>
                                          <p:attrName>ppt_x</p:attrName>
                                        </p:attrNameLst>
                                      </p:cBhvr>
                                      <p:tavLst>
                                        <p:tav tm="0">
                                          <p:val>
                                            <p:strVal val="1+#ppt_w/2"/>
                                          </p:val>
                                        </p:tav>
                                        <p:tav tm="100000">
                                          <p:val>
                                            <p:strVal val="#ppt_x"/>
                                          </p:val>
                                        </p:tav>
                                      </p:tavLst>
                                    </p:anim>
                                    <p:anim calcmode="lin" valueType="num">
                                      <p:cBhvr additive="base">
                                        <p:cTn id="60" dur="750" fill="hold"/>
                                        <p:tgtEl>
                                          <p:spTgt spid="28"/>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1700"/>
                                  </p:stCondLst>
                                  <p:childTnLst>
                                    <p:set>
                                      <p:cBhvr>
                                        <p:cTn id="62" dur="1" fill="hold">
                                          <p:stCondLst>
                                            <p:cond delay="0"/>
                                          </p:stCondLst>
                                        </p:cTn>
                                        <p:tgtEl>
                                          <p:spTgt spid="27"/>
                                        </p:tgtEl>
                                        <p:attrNameLst>
                                          <p:attrName>style.visibility</p:attrName>
                                        </p:attrNameLst>
                                      </p:cBhvr>
                                      <p:to>
                                        <p:strVal val="visible"/>
                                      </p:to>
                                    </p:set>
                                    <p:anim calcmode="lin" valueType="num">
                                      <p:cBhvr additive="base">
                                        <p:cTn id="63" dur="750" fill="hold"/>
                                        <p:tgtEl>
                                          <p:spTgt spid="27"/>
                                        </p:tgtEl>
                                        <p:attrNameLst>
                                          <p:attrName>ppt_x</p:attrName>
                                        </p:attrNameLst>
                                      </p:cBhvr>
                                      <p:tavLst>
                                        <p:tav tm="0">
                                          <p:val>
                                            <p:strVal val="1+#ppt_w/2"/>
                                          </p:val>
                                        </p:tav>
                                        <p:tav tm="100000">
                                          <p:val>
                                            <p:strVal val="#ppt_x"/>
                                          </p:val>
                                        </p:tav>
                                      </p:tavLst>
                                    </p:anim>
                                    <p:anim calcmode="lin" valueType="num">
                                      <p:cBhvr additive="base">
                                        <p:cTn id="64" dur="750" fill="hold"/>
                                        <p:tgtEl>
                                          <p:spTgt spid="2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7" grpId="0" animBg="1"/>
      <p:bldP spid="17" grpId="0" animBg="1"/>
      <p:bldP spid="10" grpId="0" animBg="1"/>
      <p:bldP spid="14" grpId="0" animBg="1"/>
      <p:bldP spid="15" grpId="0" animBg="1"/>
      <p:bldP spid="21" grpId="0"/>
      <p:bldP spid="22" grpId="0"/>
      <p:bldP spid="23" grpId="0"/>
      <p:bldP spid="24" grpId="0"/>
      <p:bldP spid="25" grpId="0"/>
      <p:bldP spid="26" grpId="0"/>
      <p:bldP spid="27" grpId="0"/>
      <p:bldP spid="28" grpId="0"/>
      <p:bldP spid="2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Diagonal Corners Rounded 17"/>
          <p:cNvSpPr/>
          <p:nvPr/>
        </p:nvSpPr>
        <p:spPr>
          <a:xfrm rot="8100000">
            <a:off x="6224534" y="2319866"/>
            <a:ext cx="5818700" cy="5818700"/>
          </a:xfrm>
          <a:prstGeom prst="round2DiagRect">
            <a:avLst/>
          </a:prstGeom>
          <a:gradFill flip="none" rotWithShape="1">
            <a:gsLst>
              <a:gs pos="0">
                <a:schemeClr val="bg1">
                  <a:lumMod val="65000"/>
                </a:schemeClr>
              </a:gs>
              <a:gs pos="100000">
                <a:schemeClr val="bg1">
                  <a:lumMod val="85000"/>
                </a:schemeClr>
              </a:gs>
            </a:gsLst>
            <a:lin ang="2700000" scaled="1"/>
            <a:tileRect/>
          </a:gradFill>
          <a:ln>
            <a:noFill/>
          </a:ln>
          <a:effectLst>
            <a:innerShdw blurRad="1905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7" name="Freeform: Shape 36"/>
          <p:cNvSpPr/>
          <p:nvPr/>
        </p:nvSpPr>
        <p:spPr>
          <a:xfrm>
            <a:off x="5917891" y="1654932"/>
            <a:ext cx="6450631" cy="7148568"/>
          </a:xfrm>
          <a:custGeom>
            <a:avLst/>
            <a:gdLst>
              <a:gd name="connsiteX0" fmla="*/ 2150397 w 4300794"/>
              <a:gd name="connsiteY0" fmla="*/ 0 h 4766126"/>
              <a:gd name="connsiteX1" fmla="*/ 4136275 w 4300794"/>
              <a:gd name="connsiteY1" fmla="*/ 1985878 h 4766126"/>
              <a:gd name="connsiteX2" fmla="*/ 4136275 w 4300794"/>
              <a:gd name="connsiteY2" fmla="*/ 2780249 h 4766126"/>
              <a:gd name="connsiteX3" fmla="*/ 2150397 w 4300794"/>
              <a:gd name="connsiteY3" fmla="*/ 4766126 h 4766126"/>
              <a:gd name="connsiteX4" fmla="*/ 164520 w 4300794"/>
              <a:gd name="connsiteY4" fmla="*/ 2780249 h 4766126"/>
              <a:gd name="connsiteX5" fmla="*/ 164520 w 4300794"/>
              <a:gd name="connsiteY5" fmla="*/ 1985878 h 4766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00794" h="4766126">
                <a:moveTo>
                  <a:pt x="2150397" y="0"/>
                </a:moveTo>
                <a:lnTo>
                  <a:pt x="4136275" y="1985878"/>
                </a:lnTo>
                <a:cubicBezTo>
                  <a:pt x="4355634" y="2205237"/>
                  <a:pt x="4355634" y="2560889"/>
                  <a:pt x="4136275" y="2780249"/>
                </a:cubicBezTo>
                <a:lnTo>
                  <a:pt x="2150397" y="4766126"/>
                </a:lnTo>
                <a:lnTo>
                  <a:pt x="164520" y="2780249"/>
                </a:lnTo>
                <a:cubicBezTo>
                  <a:pt x="-54840" y="2560889"/>
                  <a:pt x="-54840" y="2205237"/>
                  <a:pt x="164520" y="1985878"/>
                </a:cubicBezTo>
                <a:close/>
              </a:path>
            </a:pathLst>
          </a:cu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17" name="Freeform: Shape 16"/>
          <p:cNvSpPr/>
          <p:nvPr/>
        </p:nvSpPr>
        <p:spPr>
          <a:xfrm>
            <a:off x="12130392" y="4886348"/>
            <a:ext cx="5219931" cy="685737"/>
          </a:xfrm>
          <a:custGeom>
            <a:avLst/>
            <a:gdLst>
              <a:gd name="connsiteX0" fmla="*/ 0 w 3367771"/>
              <a:gd name="connsiteY0" fmla="*/ 0 h 457198"/>
              <a:gd name="connsiteX1" fmla="*/ 3139172 w 3367771"/>
              <a:gd name="connsiteY1" fmla="*/ 0 h 457198"/>
              <a:gd name="connsiteX2" fmla="*/ 3367771 w 3367771"/>
              <a:gd name="connsiteY2" fmla="*/ 228599 h 457198"/>
              <a:gd name="connsiteX3" fmla="*/ 3139172 w 3367771"/>
              <a:gd name="connsiteY3" fmla="*/ 457198 h 457198"/>
              <a:gd name="connsiteX4" fmla="*/ 0 w 3367771"/>
              <a:gd name="connsiteY4" fmla="*/ 457198 h 45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7771" h="457198">
                <a:moveTo>
                  <a:pt x="0" y="0"/>
                </a:moveTo>
                <a:lnTo>
                  <a:pt x="3139172" y="0"/>
                </a:lnTo>
                <a:lnTo>
                  <a:pt x="3367771" y="228599"/>
                </a:lnTo>
                <a:lnTo>
                  <a:pt x="3139172" y="457198"/>
                </a:lnTo>
                <a:lnTo>
                  <a:pt x="0" y="457198"/>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10" name="Freeform: Shape 9"/>
          <p:cNvSpPr/>
          <p:nvPr/>
        </p:nvSpPr>
        <p:spPr>
          <a:xfrm>
            <a:off x="936090" y="4886348"/>
            <a:ext cx="5201286" cy="685737"/>
          </a:xfrm>
          <a:custGeom>
            <a:avLst/>
            <a:gdLst>
              <a:gd name="connsiteX0" fmla="*/ 0 w 3482340"/>
              <a:gd name="connsiteY0" fmla="*/ 0 h 457198"/>
              <a:gd name="connsiteX1" fmla="*/ 3482340 w 3482340"/>
              <a:gd name="connsiteY1" fmla="*/ 0 h 457198"/>
              <a:gd name="connsiteX2" fmla="*/ 3482340 w 3482340"/>
              <a:gd name="connsiteY2" fmla="*/ 457198 h 457198"/>
              <a:gd name="connsiteX3" fmla="*/ 0 w 3482340"/>
              <a:gd name="connsiteY3" fmla="*/ 457198 h 457198"/>
              <a:gd name="connsiteX4" fmla="*/ 228599 w 3482340"/>
              <a:gd name="connsiteY4" fmla="*/ 228599 h 4571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2340" h="457198">
                <a:moveTo>
                  <a:pt x="0" y="0"/>
                </a:moveTo>
                <a:lnTo>
                  <a:pt x="3482340" y="0"/>
                </a:lnTo>
                <a:lnTo>
                  <a:pt x="3482340" y="457198"/>
                </a:lnTo>
                <a:lnTo>
                  <a:pt x="0" y="457198"/>
                </a:lnTo>
                <a:lnTo>
                  <a:pt x="228599" y="228599"/>
                </a:lnTo>
                <a:close/>
              </a:path>
            </a:pathLst>
          </a:cu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solidFill>
                <a:schemeClr val="tx1"/>
              </a:solidFill>
            </a:endParaRPr>
          </a:p>
        </p:txBody>
      </p:sp>
      <p:sp>
        <p:nvSpPr>
          <p:cNvPr id="14" name="Freeform: Shape 13"/>
          <p:cNvSpPr/>
          <p:nvPr/>
        </p:nvSpPr>
        <p:spPr>
          <a:xfrm rot="8100000">
            <a:off x="5525252" y="5371368"/>
            <a:ext cx="528983" cy="454267"/>
          </a:xfrm>
          <a:custGeom>
            <a:avLst/>
            <a:gdLst>
              <a:gd name="connsiteX0" fmla="*/ 302871 w 352686"/>
              <a:gd name="connsiteY0" fmla="*/ 302871 h 302871"/>
              <a:gd name="connsiteX1" fmla="*/ 0 w 352686"/>
              <a:gd name="connsiteY1" fmla="*/ 0 h 302871"/>
              <a:gd name="connsiteX2" fmla="*/ 352686 w 352686"/>
              <a:gd name="connsiteY2" fmla="*/ 120214 h 302871"/>
              <a:gd name="connsiteX3" fmla="*/ 347868 w 352686"/>
              <a:gd name="connsiteY3" fmla="*/ 168012 h 302871"/>
              <a:gd name="connsiteX4" fmla="*/ 310192 w 352686"/>
              <a:gd name="connsiteY4" fmla="*/ 289384 h 30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86" h="302871">
                <a:moveTo>
                  <a:pt x="302871" y="302871"/>
                </a:moveTo>
                <a:lnTo>
                  <a:pt x="0" y="0"/>
                </a:lnTo>
                <a:lnTo>
                  <a:pt x="352686" y="120214"/>
                </a:lnTo>
                <a:lnTo>
                  <a:pt x="347868" y="168012"/>
                </a:lnTo>
                <a:cubicBezTo>
                  <a:pt x="339254" y="210104"/>
                  <a:pt x="326551" y="250706"/>
                  <a:pt x="310192" y="289384"/>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5" name="Freeform: Shape 14"/>
          <p:cNvSpPr/>
          <p:nvPr/>
        </p:nvSpPr>
        <p:spPr>
          <a:xfrm rot="13500000" flipH="1">
            <a:off x="12220676" y="5371367"/>
            <a:ext cx="528983" cy="454267"/>
          </a:xfrm>
          <a:custGeom>
            <a:avLst/>
            <a:gdLst>
              <a:gd name="connsiteX0" fmla="*/ 302871 w 352686"/>
              <a:gd name="connsiteY0" fmla="*/ 302871 h 302871"/>
              <a:gd name="connsiteX1" fmla="*/ 0 w 352686"/>
              <a:gd name="connsiteY1" fmla="*/ 0 h 302871"/>
              <a:gd name="connsiteX2" fmla="*/ 352686 w 352686"/>
              <a:gd name="connsiteY2" fmla="*/ 120214 h 302871"/>
              <a:gd name="connsiteX3" fmla="*/ 347868 w 352686"/>
              <a:gd name="connsiteY3" fmla="*/ 168012 h 302871"/>
              <a:gd name="connsiteX4" fmla="*/ 310192 w 352686"/>
              <a:gd name="connsiteY4" fmla="*/ 289384 h 302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686" h="302871">
                <a:moveTo>
                  <a:pt x="302871" y="302871"/>
                </a:moveTo>
                <a:lnTo>
                  <a:pt x="0" y="0"/>
                </a:lnTo>
                <a:lnTo>
                  <a:pt x="352686" y="120214"/>
                </a:lnTo>
                <a:lnTo>
                  <a:pt x="347868" y="168012"/>
                </a:lnTo>
                <a:cubicBezTo>
                  <a:pt x="339254" y="210104"/>
                  <a:pt x="326551" y="250706"/>
                  <a:pt x="310192" y="289384"/>
                </a:cubicBezTo>
                <a:close/>
              </a:path>
            </a:pathLst>
          </a:custGeom>
          <a:solidFill>
            <a:schemeClr val="accent2">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29" name="TextBox 28"/>
          <p:cNvSpPr txBox="1"/>
          <p:nvPr/>
        </p:nvSpPr>
        <p:spPr>
          <a:xfrm>
            <a:off x="7232930" y="4444388"/>
            <a:ext cx="4017656" cy="1569660"/>
          </a:xfrm>
          <a:prstGeom prst="rect">
            <a:avLst/>
          </a:prstGeom>
          <a:noFill/>
        </p:spPr>
        <p:txBody>
          <a:bodyPr wrap="square" rtlCol="0" anchor="ctr">
            <a:spAutoFit/>
          </a:bodyPr>
          <a:lstStyle/>
          <a:p>
            <a:pPr algn="ctr"/>
            <a:r>
              <a:rPr lang="en-US" sz="9600" b="1" dirty="0">
                <a:solidFill>
                  <a:schemeClr val="bg1"/>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Test</a:t>
            </a:r>
          </a:p>
        </p:txBody>
      </p:sp>
      <p:pic>
        <p:nvPicPr>
          <p:cNvPr id="19" name="Image 18">
            <a:extLst>
              <a:ext uri="{FF2B5EF4-FFF2-40B4-BE49-F238E27FC236}">
                <a16:creationId xmlns:a16="http://schemas.microsoft.com/office/drawing/2014/main" id="{30C8D931-5713-4D7E-98BF-FF04B8AFEC4C}"/>
              </a:ext>
            </a:extLst>
          </p:cNvPr>
          <p:cNvPicPr>
            <a:picLocks noChangeAspect="1"/>
          </p:cNvPicPr>
          <p:nvPr/>
        </p:nvPicPr>
        <p:blipFill>
          <a:blip r:embed="rId3"/>
          <a:stretch>
            <a:fillRect/>
          </a:stretch>
        </p:blipFill>
        <p:spPr>
          <a:xfrm>
            <a:off x="0" y="283154"/>
            <a:ext cx="3901959" cy="435412"/>
          </a:xfrm>
          <a:prstGeom prst="rect">
            <a:avLst/>
          </a:prstGeom>
        </p:spPr>
      </p:pic>
      <p:sp>
        <p:nvSpPr>
          <p:cNvPr id="2" name="Espace réservé du numéro de diapositive 1">
            <a:extLst>
              <a:ext uri="{FF2B5EF4-FFF2-40B4-BE49-F238E27FC236}">
                <a16:creationId xmlns:a16="http://schemas.microsoft.com/office/drawing/2014/main" id="{73EC12F1-B0C3-411B-81EF-EDED6F5BF93E}"/>
              </a:ext>
            </a:extLst>
          </p:cNvPr>
          <p:cNvSpPr>
            <a:spLocks noGrp="1"/>
          </p:cNvSpPr>
          <p:nvPr>
            <p:ph type="sldNum" sz="quarter" idx="4"/>
          </p:nvPr>
        </p:nvSpPr>
        <p:spPr/>
        <p:txBody>
          <a:bodyPr/>
          <a:lstStyle/>
          <a:p>
            <a:fld id="{E6459DFB-86F3-43FA-8567-2EA6E426AE90}" type="slidenum">
              <a:rPr lang="ja-JP" altLang="en-US" smtClean="0"/>
              <a:pPr/>
              <a:t>21</a:t>
            </a:fld>
            <a:endParaRPr lang="ja-JP" altLang="en-US" dirty="0"/>
          </a:p>
        </p:txBody>
      </p:sp>
      <p:sp>
        <p:nvSpPr>
          <p:cNvPr id="20" name="Rectangle 3">
            <a:extLst>
              <a:ext uri="{FF2B5EF4-FFF2-40B4-BE49-F238E27FC236}">
                <a16:creationId xmlns:a16="http://schemas.microsoft.com/office/drawing/2014/main" id="{BFE0AF80-4DF0-4F61-8BAA-1166EED4D9AB}"/>
              </a:ext>
            </a:extLst>
          </p:cNvPr>
          <p:cNvSpPr>
            <a:spLocks noChangeArrowheads="1"/>
          </p:cNvSpPr>
          <p:nvPr/>
        </p:nvSpPr>
        <p:spPr bwMode="auto">
          <a:xfrm>
            <a:off x="3283218" y="87676"/>
            <a:ext cx="11165306"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449263"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algn="ctr"/>
            <a:r>
              <a:rPr lang="fr-FR" sz="5400" b="1" i="1" u="sng" spc="600" dirty="0">
                <a:solidFill>
                  <a:schemeClr val="tx2">
                    <a:lumMod val="75000"/>
                  </a:schemeClr>
                </a:solidFill>
                <a:effectLst>
                  <a:outerShdw blurRad="38100" dist="38100" dir="2700000" algn="tl">
                    <a:srgbClr val="000000">
                      <a:alpha val="43137"/>
                    </a:srgbClr>
                  </a:outerShdw>
                </a:effectLst>
              </a:rPr>
              <a:t>Réalisation</a:t>
            </a:r>
            <a:endParaRPr lang="en-US" altLang="ja-JP" sz="5400" b="1" i="1" u="sng" spc="600" dirty="0">
              <a:solidFill>
                <a:schemeClr val="tx2">
                  <a:lumMod val="75000"/>
                </a:schemeClr>
              </a:solidFill>
              <a:effectLst>
                <a:outerShdw blurRad="38100" dist="38100" dir="2700000" algn="tl">
                  <a:srgbClr val="000000">
                    <a:alpha val="43137"/>
                  </a:srgbClr>
                </a:outerShdw>
              </a:effectLst>
              <a:latin typeface="Route 159 Bold" pitchFamily="50" charset="0"/>
            </a:endParaRPr>
          </a:p>
        </p:txBody>
      </p:sp>
    </p:spTree>
    <p:extLst>
      <p:ext uri="{BB962C8B-B14F-4D97-AF65-F5344CB8AC3E}">
        <p14:creationId xmlns:p14="http://schemas.microsoft.com/office/powerpoint/2010/main" val="320768915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fltVal val="0"/>
                                          </p:val>
                                        </p:tav>
                                        <p:tav tm="100000">
                                          <p:val>
                                            <p:strVal val="#ppt_h"/>
                                          </p:val>
                                        </p:tav>
                                      </p:tavLst>
                                    </p:anim>
                                    <p:animEffect transition="in" filter="fade">
                                      <p:cBhvr>
                                        <p:cTn id="14" dur="500"/>
                                        <p:tgtEl>
                                          <p:spTgt spid="18"/>
                                        </p:tgtEl>
                                      </p:cBhvr>
                                    </p:animEffect>
                                  </p:childTnLst>
                                </p:cTn>
                              </p:par>
                            </p:childTnLst>
                          </p:cTn>
                        </p:par>
                        <p:par>
                          <p:cTn id="15" fill="hold">
                            <p:stCondLst>
                              <p:cond delay="1000"/>
                            </p:stCondLst>
                            <p:childTnLst>
                              <p:par>
                                <p:cTn id="16" presetID="53" presetClass="entr" presetSubtype="16" fill="hold" grpId="0" nodeType="after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p:cTn id="18" dur="500" fill="hold"/>
                                        <p:tgtEl>
                                          <p:spTgt spid="29"/>
                                        </p:tgtEl>
                                        <p:attrNameLst>
                                          <p:attrName>ppt_w</p:attrName>
                                        </p:attrNameLst>
                                      </p:cBhvr>
                                      <p:tavLst>
                                        <p:tav tm="0">
                                          <p:val>
                                            <p:fltVal val="0"/>
                                          </p:val>
                                        </p:tav>
                                        <p:tav tm="100000">
                                          <p:val>
                                            <p:strVal val="#ppt_w"/>
                                          </p:val>
                                        </p:tav>
                                      </p:tavLst>
                                    </p:anim>
                                    <p:anim calcmode="lin" valueType="num">
                                      <p:cBhvr>
                                        <p:cTn id="19" dur="500" fill="hold"/>
                                        <p:tgtEl>
                                          <p:spTgt spid="29"/>
                                        </p:tgtEl>
                                        <p:attrNameLst>
                                          <p:attrName>ppt_h</p:attrName>
                                        </p:attrNameLst>
                                      </p:cBhvr>
                                      <p:tavLst>
                                        <p:tav tm="0">
                                          <p:val>
                                            <p:fltVal val="0"/>
                                          </p:val>
                                        </p:tav>
                                        <p:tav tm="100000">
                                          <p:val>
                                            <p:strVal val="#ppt_h"/>
                                          </p:val>
                                        </p:tav>
                                      </p:tavLst>
                                    </p:anim>
                                    <p:animEffect transition="in" filter="fade">
                                      <p:cBhvr>
                                        <p:cTn id="20" dur="500"/>
                                        <p:tgtEl>
                                          <p:spTgt spid="29"/>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750"/>
                                        <p:tgtEl>
                                          <p:spTgt spid="10"/>
                                        </p:tgtEl>
                                      </p:cBhvr>
                                    </p:animEffect>
                                  </p:childTnLst>
                                </p:cTn>
                              </p:par>
                              <p:par>
                                <p:cTn id="24" presetID="22" presetClass="entr" presetSubtype="2" fill="hold" grpId="0" nodeType="withEffect">
                                  <p:stCondLst>
                                    <p:cond delay="750"/>
                                  </p:stCondLst>
                                  <p:childTnLst>
                                    <p:set>
                                      <p:cBhvr>
                                        <p:cTn id="25" dur="1" fill="hold">
                                          <p:stCondLst>
                                            <p:cond delay="0"/>
                                          </p:stCondLst>
                                        </p:cTn>
                                        <p:tgtEl>
                                          <p:spTgt spid="14"/>
                                        </p:tgtEl>
                                        <p:attrNameLst>
                                          <p:attrName>style.visibility</p:attrName>
                                        </p:attrNameLst>
                                      </p:cBhvr>
                                      <p:to>
                                        <p:strVal val="visible"/>
                                      </p:to>
                                    </p:set>
                                    <p:animEffect transition="in" filter="wipe(right)">
                                      <p:cBhvr>
                                        <p:cTn id="26" dur="500"/>
                                        <p:tgtEl>
                                          <p:spTgt spid="14"/>
                                        </p:tgtEl>
                                      </p:cBhvr>
                                    </p:animEffect>
                                  </p:childTnLst>
                                </p:cTn>
                              </p:par>
                              <p:par>
                                <p:cTn id="27" presetID="22" presetClass="entr" presetSubtype="2" fill="hold" grpId="0" nodeType="withEffect">
                                  <p:stCondLst>
                                    <p:cond delay="1250"/>
                                  </p:stCondLst>
                                  <p:childTnLst>
                                    <p:set>
                                      <p:cBhvr>
                                        <p:cTn id="28" dur="1" fill="hold">
                                          <p:stCondLst>
                                            <p:cond delay="0"/>
                                          </p:stCondLst>
                                        </p:cTn>
                                        <p:tgtEl>
                                          <p:spTgt spid="15"/>
                                        </p:tgtEl>
                                        <p:attrNameLst>
                                          <p:attrName>style.visibility</p:attrName>
                                        </p:attrNameLst>
                                      </p:cBhvr>
                                      <p:to>
                                        <p:strVal val="visible"/>
                                      </p:to>
                                    </p:set>
                                    <p:animEffect transition="in" filter="wipe(right)">
                                      <p:cBhvr>
                                        <p:cTn id="29" dur="500"/>
                                        <p:tgtEl>
                                          <p:spTgt spid="15"/>
                                        </p:tgtEl>
                                      </p:cBhvr>
                                    </p:animEffect>
                                  </p:childTnLst>
                                </p:cTn>
                              </p:par>
                              <p:par>
                                <p:cTn id="30" presetID="22" presetClass="entr" presetSubtype="8" fill="hold" grpId="0" nodeType="withEffect">
                                  <p:stCondLst>
                                    <p:cond delay="175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7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7" grpId="0" animBg="1"/>
      <p:bldP spid="17" grpId="0" animBg="1"/>
      <p:bldP spid="10" grpId="0" animBg="1"/>
      <p:bldP spid="14" grpId="0" animBg="1"/>
      <p:bldP spid="15" grpId="0" animBg="1"/>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rot="16200000" flipV="1">
            <a:off x="4955701" y="-3914819"/>
            <a:ext cx="8375013" cy="18286414"/>
          </a:xfrm>
          <a:prstGeom prst="parallelogram">
            <a:avLst/>
          </a:prstGeom>
          <a:gradFill flip="none" rotWithShape="1">
            <a:gsLst>
              <a:gs pos="11000">
                <a:schemeClr val="tx1"/>
              </a:gs>
              <a:gs pos="100000">
                <a:schemeClr val="accent2">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TextBox 4"/>
          <p:cNvSpPr txBox="1"/>
          <p:nvPr/>
        </p:nvSpPr>
        <p:spPr>
          <a:xfrm>
            <a:off x="-96801" y="4949107"/>
            <a:ext cx="17241801" cy="2954527"/>
          </a:xfrm>
          <a:prstGeom prst="rect">
            <a:avLst/>
          </a:prstGeom>
          <a:noFill/>
        </p:spPr>
        <p:txBody>
          <a:bodyPr wrap="square" rtlCol="0" anchor="ctr">
            <a:spAutoFit/>
          </a:bodyPr>
          <a:lstStyle/>
          <a:p>
            <a:r>
              <a:rPr lang="en-US" sz="8999" dirty="0">
                <a:solidFill>
                  <a:schemeClr val="bg1">
                    <a:lumMod val="95000"/>
                  </a:schemeClr>
                </a:solidFill>
                <a:latin typeface="Aharoni" panose="02010803020104030203" pitchFamily="2" charset="-79"/>
                <a:cs typeface="Aharoni" panose="02010803020104030203" pitchFamily="2" charset="-79"/>
              </a:rPr>
              <a:t> </a:t>
            </a:r>
            <a:r>
              <a:rPr lang="fr-FR" sz="9600" dirty="0">
                <a:solidFill>
                  <a:schemeClr val="accent6">
                    <a:lumMod val="20000"/>
                    <a:lumOff val="80000"/>
                  </a:schemeClr>
                </a:solidFill>
              </a:rPr>
              <a:t>Conclusion &amp; Perspectives</a:t>
            </a:r>
          </a:p>
          <a:p>
            <a:endParaRPr lang="en-US" sz="8999" dirty="0">
              <a:solidFill>
                <a:schemeClr val="accent1">
                  <a:lumMod val="20000"/>
                  <a:lumOff val="80000"/>
                </a:schemeClr>
              </a:solidFill>
              <a:latin typeface="Aharoni" panose="02010803020104030203" pitchFamily="2" charset="-79"/>
              <a:cs typeface="Aharoni" panose="02010803020104030203" pitchFamily="2" charset="-79"/>
            </a:endParaRPr>
          </a:p>
        </p:txBody>
      </p:sp>
      <p:sp>
        <p:nvSpPr>
          <p:cNvPr id="11" name="Rectangle: Rounded Corners 10"/>
          <p:cNvSpPr/>
          <p:nvPr/>
        </p:nvSpPr>
        <p:spPr>
          <a:xfrm rot="2700000">
            <a:off x="13706713" y="1234930"/>
            <a:ext cx="3346386" cy="3346367"/>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2" name="Rectangle: Rounded Corners 11"/>
          <p:cNvSpPr/>
          <p:nvPr/>
        </p:nvSpPr>
        <p:spPr>
          <a:xfrm rot="2700000">
            <a:off x="13617881" y="5369008"/>
            <a:ext cx="1705698" cy="1705689"/>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4" name="Rectangle: Rounded Corners 13"/>
          <p:cNvSpPr/>
          <p:nvPr/>
        </p:nvSpPr>
        <p:spPr>
          <a:xfrm rot="2700000">
            <a:off x="12051822" y="7446752"/>
            <a:ext cx="1292948" cy="1292940"/>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pic>
        <p:nvPicPr>
          <p:cNvPr id="10" name="Image 9">
            <a:extLst>
              <a:ext uri="{FF2B5EF4-FFF2-40B4-BE49-F238E27FC236}">
                <a16:creationId xmlns:a16="http://schemas.microsoft.com/office/drawing/2014/main" id="{770F3152-D358-40B6-B41F-920827B34D2D}"/>
              </a:ext>
            </a:extLst>
          </p:cNvPr>
          <p:cNvPicPr>
            <a:picLocks noChangeAspect="1"/>
          </p:cNvPicPr>
          <p:nvPr/>
        </p:nvPicPr>
        <p:blipFill>
          <a:blip r:embed="rId3"/>
          <a:stretch>
            <a:fillRect/>
          </a:stretch>
        </p:blipFill>
        <p:spPr>
          <a:xfrm>
            <a:off x="0" y="283154"/>
            <a:ext cx="3901959" cy="435412"/>
          </a:xfrm>
          <a:prstGeom prst="rect">
            <a:avLst/>
          </a:prstGeom>
        </p:spPr>
      </p:pic>
      <p:sp>
        <p:nvSpPr>
          <p:cNvPr id="2" name="Espace réservé du numéro de diapositive 1">
            <a:extLst>
              <a:ext uri="{FF2B5EF4-FFF2-40B4-BE49-F238E27FC236}">
                <a16:creationId xmlns:a16="http://schemas.microsoft.com/office/drawing/2014/main" id="{E9E5B308-FDF1-4F9A-89FD-9E0398424991}"/>
              </a:ext>
            </a:extLst>
          </p:cNvPr>
          <p:cNvSpPr>
            <a:spLocks noGrp="1"/>
          </p:cNvSpPr>
          <p:nvPr>
            <p:ph type="sldNum" sz="quarter" idx="4"/>
          </p:nvPr>
        </p:nvSpPr>
        <p:spPr/>
        <p:txBody>
          <a:bodyPr/>
          <a:lstStyle/>
          <a:p>
            <a:fld id="{E6459DFB-86F3-43FA-8567-2EA6E426AE90}" type="slidenum">
              <a:rPr lang="ja-JP" altLang="en-US" smtClean="0"/>
              <a:pPr/>
              <a:t>22</a:t>
            </a:fld>
            <a:endParaRPr lang="ja-JP" altLang="en-US" dirty="0"/>
          </a:p>
        </p:txBody>
      </p:sp>
    </p:spTree>
    <p:extLst>
      <p:ext uri="{BB962C8B-B14F-4D97-AF65-F5344CB8AC3E}">
        <p14:creationId xmlns:p14="http://schemas.microsoft.com/office/powerpoint/2010/main" val="144979623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10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11" grpId="0" animBg="1"/>
      <p:bldP spid="12" grpId="0" animBg="1"/>
      <p:bldP spid="1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pour une image  5">
            <a:extLst>
              <a:ext uri="{FF2B5EF4-FFF2-40B4-BE49-F238E27FC236}">
                <a16:creationId xmlns:a16="http://schemas.microsoft.com/office/drawing/2014/main" id="{F7007197-7A05-4FEB-9631-737D69ADCED5}"/>
              </a:ext>
            </a:extLst>
          </p:cNvPr>
          <p:cNvPicPr>
            <a:picLocks noGrp="1" noChangeAspect="1"/>
          </p:cNvPicPr>
          <p:nvPr>
            <p:ph type="pic" sz="quarter" idx="14"/>
          </p:nvPr>
        </p:nvPicPr>
        <p:blipFill>
          <a:blip r:embed="rId3" cstate="print">
            <a:extLst>
              <a:ext uri="{28A0092B-C50C-407E-A947-70E740481C1C}">
                <a14:useLocalDpi xmlns:a14="http://schemas.microsoft.com/office/drawing/2010/main" val="0"/>
              </a:ext>
            </a:extLst>
          </a:blip>
          <a:srcRect t="3121" b="3121"/>
          <a:stretch>
            <a:fillRect/>
          </a:stretch>
        </p:blipFill>
        <p:spPr/>
      </p:pic>
      <p:sp>
        <p:nvSpPr>
          <p:cNvPr id="3" name="Titre 2">
            <a:extLst>
              <a:ext uri="{FF2B5EF4-FFF2-40B4-BE49-F238E27FC236}">
                <a16:creationId xmlns:a16="http://schemas.microsoft.com/office/drawing/2014/main" id="{C54DD9BC-D530-499E-B28A-B54404B0D255}"/>
              </a:ext>
            </a:extLst>
          </p:cNvPr>
          <p:cNvSpPr>
            <a:spLocks noGrp="1"/>
          </p:cNvSpPr>
          <p:nvPr>
            <p:ph type="title"/>
          </p:nvPr>
        </p:nvSpPr>
        <p:spPr/>
        <p:txBody>
          <a:bodyPr/>
          <a:lstStyle/>
          <a:p>
            <a:r>
              <a:rPr lang="fr-FR" dirty="0">
                <a:solidFill>
                  <a:schemeClr val="accent6">
                    <a:lumMod val="20000"/>
                    <a:lumOff val="80000"/>
                  </a:schemeClr>
                </a:solidFill>
              </a:rPr>
              <a:t>Conclusion</a:t>
            </a:r>
            <a:endParaRPr lang="en-US" dirty="0"/>
          </a:p>
        </p:txBody>
      </p:sp>
      <p:sp>
        <p:nvSpPr>
          <p:cNvPr id="2" name="Espace réservé du numéro de diapositive 1">
            <a:extLst>
              <a:ext uri="{FF2B5EF4-FFF2-40B4-BE49-F238E27FC236}">
                <a16:creationId xmlns:a16="http://schemas.microsoft.com/office/drawing/2014/main" id="{B8A8463A-7B7A-40D0-930B-3F4C0B0F048E}"/>
              </a:ext>
            </a:extLst>
          </p:cNvPr>
          <p:cNvSpPr>
            <a:spLocks noGrp="1"/>
          </p:cNvSpPr>
          <p:nvPr>
            <p:ph type="sldNum" sz="quarter" idx="4"/>
          </p:nvPr>
        </p:nvSpPr>
        <p:spPr/>
        <p:txBody>
          <a:bodyPr/>
          <a:lstStyle/>
          <a:p>
            <a:fld id="{E6459DFB-86F3-43FA-8567-2EA6E426AE90}" type="slidenum">
              <a:rPr lang="ja-JP" altLang="en-US" smtClean="0"/>
              <a:pPr/>
              <a:t>23</a:t>
            </a:fld>
            <a:endParaRPr lang="ja-JP" altLang="en-US" dirty="0"/>
          </a:p>
        </p:txBody>
      </p:sp>
    </p:spTree>
    <p:extLst>
      <p:ext uri="{BB962C8B-B14F-4D97-AF65-F5344CB8AC3E}">
        <p14:creationId xmlns:p14="http://schemas.microsoft.com/office/powerpoint/2010/main" val="22062947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Espace réservé pour une image  10">
            <a:extLst>
              <a:ext uri="{FF2B5EF4-FFF2-40B4-BE49-F238E27FC236}">
                <a16:creationId xmlns:a16="http://schemas.microsoft.com/office/drawing/2014/main" id="{794E9050-5451-4425-AD72-C61AC8F06228}"/>
              </a:ext>
            </a:extLst>
          </p:cNvPr>
          <p:cNvPicPr>
            <a:picLocks noGrp="1" noChangeAspect="1"/>
          </p:cNvPicPr>
          <p:nvPr>
            <p:ph type="pic" sz="quarter" idx="12"/>
          </p:nvPr>
        </p:nvPicPr>
        <p:blipFill rotWithShape="1">
          <a:blip r:embed="rId3">
            <a:extLst>
              <a:ext uri="{28A0092B-C50C-407E-A947-70E740481C1C}">
                <a14:useLocalDpi xmlns:a14="http://schemas.microsoft.com/office/drawing/2010/main" val="0"/>
              </a:ext>
            </a:extLst>
          </a:blip>
          <a:srcRect l="17635" r="13365"/>
          <a:stretch/>
        </p:blipFill>
        <p:spPr>
          <a:xfrm>
            <a:off x="9144000" y="0"/>
            <a:ext cx="9142413" cy="10287000"/>
          </a:xfrm>
        </p:spPr>
      </p:pic>
      <p:pic>
        <p:nvPicPr>
          <p:cNvPr id="13" name="Espace réservé pour une image  12">
            <a:extLst>
              <a:ext uri="{FF2B5EF4-FFF2-40B4-BE49-F238E27FC236}">
                <a16:creationId xmlns:a16="http://schemas.microsoft.com/office/drawing/2014/main" id="{09673FF5-6BC6-44A3-BE09-A3356FE2405C}"/>
              </a:ext>
            </a:extLst>
          </p:cNvPr>
          <p:cNvPicPr>
            <a:picLocks noGrp="1" noChangeAspect="1"/>
          </p:cNvPicPr>
          <p:nvPr>
            <p:ph type="pic" sz="quarter" idx="13"/>
          </p:nvPr>
        </p:nvPicPr>
        <p:blipFill rotWithShape="1">
          <a:blip r:embed="rId4">
            <a:extLst>
              <a:ext uri="{28A0092B-C50C-407E-A947-70E740481C1C}">
                <a14:useLocalDpi xmlns:a14="http://schemas.microsoft.com/office/drawing/2010/main" val="0"/>
              </a:ext>
            </a:extLst>
          </a:blip>
          <a:srcRect l="5768" r="5945"/>
          <a:stretch/>
        </p:blipFill>
        <p:spPr>
          <a:xfrm>
            <a:off x="793" y="3860800"/>
            <a:ext cx="9142413" cy="6426200"/>
          </a:xfrm>
        </p:spPr>
      </p:pic>
      <p:sp>
        <p:nvSpPr>
          <p:cNvPr id="3" name="Titre 2">
            <a:extLst>
              <a:ext uri="{FF2B5EF4-FFF2-40B4-BE49-F238E27FC236}">
                <a16:creationId xmlns:a16="http://schemas.microsoft.com/office/drawing/2014/main" id="{163D154F-363C-4DDF-91B2-00229E46A08F}"/>
              </a:ext>
            </a:extLst>
          </p:cNvPr>
          <p:cNvSpPr>
            <a:spLocks noGrp="1"/>
          </p:cNvSpPr>
          <p:nvPr>
            <p:ph type="title"/>
          </p:nvPr>
        </p:nvSpPr>
        <p:spPr>
          <a:xfrm>
            <a:off x="914400" y="437592"/>
            <a:ext cx="7846054" cy="2167466"/>
          </a:xfrm>
        </p:spPr>
        <p:txBody>
          <a:bodyPr>
            <a:normAutofit/>
          </a:bodyPr>
          <a:lstStyle/>
          <a:p>
            <a:r>
              <a:rPr lang="fr-FR" sz="6000" b="1" i="1" u="sng" dirty="0">
                <a:effectLst>
                  <a:outerShdw blurRad="38100" dist="38100" dir="2700000" algn="tl">
                    <a:srgbClr val="000000">
                      <a:alpha val="43137"/>
                    </a:srgbClr>
                  </a:outerShdw>
                </a:effectLst>
                <a:latin typeface="Rockwell Extra Bold" panose="02060903040505020403" pitchFamily="18" charset="0"/>
              </a:rPr>
              <a:t>Perspe</a:t>
            </a:r>
            <a:r>
              <a:rPr lang="fr-FR" sz="6000" b="1" i="1" u="sng" dirty="0">
                <a:solidFill>
                  <a:schemeClr val="tx2"/>
                </a:solidFill>
                <a:effectLst>
                  <a:outerShdw blurRad="38100" dist="38100" dir="2700000" algn="tl">
                    <a:srgbClr val="000000">
                      <a:alpha val="43137"/>
                    </a:srgbClr>
                  </a:outerShdw>
                </a:effectLst>
                <a:latin typeface="Rockwell Extra Bold" panose="02060903040505020403" pitchFamily="18" charset="0"/>
              </a:rPr>
              <a:t>ctives</a:t>
            </a:r>
          </a:p>
        </p:txBody>
      </p:sp>
      <p:sp>
        <p:nvSpPr>
          <p:cNvPr id="2" name="Rectangle 1">
            <a:extLst>
              <a:ext uri="{FF2B5EF4-FFF2-40B4-BE49-F238E27FC236}">
                <a16:creationId xmlns:a16="http://schemas.microsoft.com/office/drawing/2014/main" id="{EBC1503A-6D61-4531-890A-C76FB91A279D}"/>
              </a:ext>
            </a:extLst>
          </p:cNvPr>
          <p:cNvSpPr/>
          <p:nvPr/>
        </p:nvSpPr>
        <p:spPr>
          <a:xfrm>
            <a:off x="14401800" y="9281161"/>
            <a:ext cx="3883820" cy="584775"/>
          </a:xfrm>
          <a:prstGeom prst="rect">
            <a:avLst/>
          </a:prstGeom>
        </p:spPr>
        <p:txBody>
          <a:bodyPr wrap="square">
            <a:spAutoFit/>
          </a:bodyPr>
          <a:lstStyle/>
          <a:p>
            <a:r>
              <a:rPr lang="fr-FR" b="1" dirty="0">
                <a:effectLst>
                  <a:outerShdw blurRad="38100" dist="38100" dir="2700000" algn="tl">
                    <a:srgbClr val="000000">
                      <a:alpha val="43137"/>
                    </a:srgbClr>
                  </a:outerShdw>
                </a:effectLst>
              </a:rPr>
              <a:t>robots de chasse </a:t>
            </a:r>
          </a:p>
        </p:txBody>
      </p:sp>
      <p:sp>
        <p:nvSpPr>
          <p:cNvPr id="4" name="Rectangle 3">
            <a:extLst>
              <a:ext uri="{FF2B5EF4-FFF2-40B4-BE49-F238E27FC236}">
                <a16:creationId xmlns:a16="http://schemas.microsoft.com/office/drawing/2014/main" id="{F56A6E66-B080-4E52-A9B4-A7A1F66DEB45}"/>
              </a:ext>
            </a:extLst>
          </p:cNvPr>
          <p:cNvSpPr/>
          <p:nvPr/>
        </p:nvSpPr>
        <p:spPr>
          <a:xfrm>
            <a:off x="165093" y="9281161"/>
            <a:ext cx="9140825" cy="1077218"/>
          </a:xfrm>
          <a:prstGeom prst="rect">
            <a:avLst/>
          </a:prstGeom>
        </p:spPr>
        <p:txBody>
          <a:bodyPr>
            <a:spAutoFit/>
          </a:bodyPr>
          <a:lstStyle/>
          <a:p>
            <a:r>
              <a:rPr lang="fr-FR" b="1" dirty="0">
                <a:effectLst>
                  <a:outerShdw blurRad="38100" dist="38100" dir="2700000" algn="tl">
                    <a:srgbClr val="000000">
                      <a:alpha val="43137"/>
                    </a:srgbClr>
                  </a:outerShdw>
                </a:effectLst>
              </a:rPr>
              <a:t>robots pour </a:t>
            </a:r>
            <a:r>
              <a:rPr lang="fr-FR" b="1" dirty="0">
                <a:solidFill>
                  <a:schemeClr val="bg2"/>
                </a:solidFill>
                <a:effectLst>
                  <a:outerShdw blurRad="38100" dist="38100" dir="2700000" algn="tl">
                    <a:srgbClr val="000000">
                      <a:alpha val="43137"/>
                    </a:srgbClr>
                  </a:outerShdw>
                </a:effectLst>
              </a:rPr>
              <a:t>désamorcer et neutraliser </a:t>
            </a:r>
            <a:r>
              <a:rPr lang="fr-FR" b="1" dirty="0">
                <a:effectLst>
                  <a:outerShdw blurRad="38100" dist="38100" dir="2700000" algn="tl">
                    <a:srgbClr val="000000">
                      <a:alpha val="43137"/>
                    </a:srgbClr>
                  </a:outerShdw>
                </a:effectLst>
              </a:rPr>
              <a:t>les bombes</a:t>
            </a:r>
            <a:endParaRPr lang="en-US" b="1"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7956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077728" y="2375072"/>
            <a:ext cx="16130955" cy="2056250"/>
          </a:xfrm>
        </p:spPr>
        <p:txBody>
          <a:bodyPr>
            <a:noAutofit/>
          </a:bodyPr>
          <a:lstStyle/>
          <a:p>
            <a:r>
              <a:rPr lang="fr-FR" sz="9600" dirty="0">
                <a:cs typeface="Arial" charset="0"/>
              </a:rPr>
              <a:t>Merci pour votre </a:t>
            </a:r>
            <a:r>
              <a:rPr lang="fr-FR" sz="9600" dirty="0">
                <a:solidFill>
                  <a:srgbClr val="00B0F0"/>
                </a:solidFill>
                <a:cs typeface="Arial" charset="0"/>
              </a:rPr>
              <a:t>Attention</a:t>
            </a:r>
            <a:r>
              <a:rPr lang="en-US" sz="9600" dirty="0"/>
              <a:t>! </a:t>
            </a:r>
            <a:r>
              <a:rPr lang="en-US" sz="13800" dirty="0">
                <a:sym typeface="Wingdings" panose="05000000000000000000" pitchFamily="2" charset="2"/>
              </a:rPr>
              <a:t></a:t>
            </a:r>
            <a:endParaRPr kumimoji="1" lang="ja-JP" altLang="en-US" sz="6600" dirty="0"/>
          </a:p>
        </p:txBody>
      </p:sp>
      <p:sp>
        <p:nvSpPr>
          <p:cNvPr id="9" name="テキスト プレースホルダー 8"/>
          <p:cNvSpPr>
            <a:spLocks noGrp="1"/>
          </p:cNvSpPr>
          <p:nvPr>
            <p:ph type="body" sz="quarter" idx="13"/>
          </p:nvPr>
        </p:nvSpPr>
        <p:spPr>
          <a:xfrm>
            <a:off x="1077728" y="7911928"/>
            <a:ext cx="5416857" cy="1194188"/>
          </a:xfrm>
        </p:spPr>
        <p:txBody>
          <a:bodyPr/>
          <a:lstStyle/>
          <a:p>
            <a:r>
              <a:rPr lang="en-US" sz="6000" dirty="0">
                <a:solidFill>
                  <a:schemeClr val="accent4"/>
                </a:solidFill>
              </a:rPr>
              <a:t>Have a nice day</a:t>
            </a:r>
          </a:p>
        </p:txBody>
      </p:sp>
      <p:sp>
        <p:nvSpPr>
          <p:cNvPr id="2" name="Espace réservé du numéro de diapositive 1">
            <a:extLst>
              <a:ext uri="{FF2B5EF4-FFF2-40B4-BE49-F238E27FC236}">
                <a16:creationId xmlns:a16="http://schemas.microsoft.com/office/drawing/2014/main" id="{69E659A9-6F29-43D7-B9C9-DB60230F2E53}"/>
              </a:ext>
            </a:extLst>
          </p:cNvPr>
          <p:cNvSpPr>
            <a:spLocks noGrp="1"/>
          </p:cNvSpPr>
          <p:nvPr>
            <p:ph type="sldNum" sz="quarter" idx="4"/>
          </p:nvPr>
        </p:nvSpPr>
        <p:spPr/>
        <p:txBody>
          <a:bodyPr/>
          <a:lstStyle/>
          <a:p>
            <a:fld id="{E6459DFB-86F3-43FA-8567-2EA6E426AE90}" type="slidenum">
              <a:rPr lang="ja-JP" altLang="en-US" smtClean="0"/>
              <a:pPr/>
              <a:t>25</a:t>
            </a:fld>
            <a:endParaRPr lang="ja-JP" altLang="en-US" dirty="0"/>
          </a:p>
        </p:txBody>
      </p:sp>
    </p:spTree>
    <p:extLst>
      <p:ext uri="{BB962C8B-B14F-4D97-AF65-F5344CB8AC3E}">
        <p14:creationId xmlns:p14="http://schemas.microsoft.com/office/powerpoint/2010/main" val="921712323"/>
      </p:ext>
    </p:extLst>
  </p:cSld>
  <p:clrMapOvr>
    <a:masterClrMapping/>
  </p:clrMapOvr>
  <mc:AlternateContent xmlns:mc="http://schemas.openxmlformats.org/markup-compatibility/2006" xmlns:p14="http://schemas.microsoft.com/office/powerpoint/2010/main">
    <mc:Choice Requires="p14">
      <p:transition spd="med" p14:dur="700" advTm="9314">
        <p:fade/>
      </p:transition>
    </mc:Choice>
    <mc:Fallback xmlns="">
      <p:transition spd="med" advTm="9314">
        <p:fade/>
      </p:transition>
    </mc:Fallback>
  </mc:AlternateContent>
  <p:extLst>
    <p:ext uri="{E180D4A7-C9FB-4DFB-919C-405C955672EB}">
      <p14:showEvtLst xmlns:p14="http://schemas.microsoft.com/office/powerpoint/2010/main">
        <p14:playEvt time="7609" objId="2"/>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Espace réservé pour une image  8">
            <a:extLst>
              <a:ext uri="{FF2B5EF4-FFF2-40B4-BE49-F238E27FC236}">
                <a16:creationId xmlns:a16="http://schemas.microsoft.com/office/drawing/2014/main" id="{29ECFEA5-24B5-4FFF-9FA6-C4D043F6B03F}"/>
              </a:ext>
            </a:extLst>
          </p:cNvPr>
          <p:cNvPicPr>
            <a:picLocks noGrp="1" noChangeAspect="1"/>
          </p:cNvPicPr>
          <p:nvPr>
            <p:ph type="pic" sz="quarter" idx="14"/>
          </p:nvPr>
        </p:nvPicPr>
        <p:blipFill>
          <a:blip r:embed="rId3">
            <a:extLst>
              <a:ext uri="{28A0092B-C50C-407E-A947-70E740481C1C}">
                <a14:useLocalDpi xmlns:a14="http://schemas.microsoft.com/office/drawing/2010/main" val="0"/>
              </a:ext>
            </a:extLst>
          </a:blip>
          <a:stretch>
            <a:fillRect/>
          </a:stretch>
        </p:blipFill>
        <p:spPr>
          <a:xfrm>
            <a:off x="-1" y="-3175"/>
            <a:ext cx="18286414" cy="10287000"/>
          </a:xfrm>
          <a:prstGeom prst="rect">
            <a:avLst/>
          </a:prstGeom>
        </p:spPr>
      </p:pic>
      <p:sp>
        <p:nvSpPr>
          <p:cNvPr id="4" name="Espace réservé du texte 3">
            <a:extLst>
              <a:ext uri="{FF2B5EF4-FFF2-40B4-BE49-F238E27FC236}">
                <a16:creationId xmlns:a16="http://schemas.microsoft.com/office/drawing/2014/main" id="{955207DD-6DC0-426C-BDA9-ABEF971EA022}"/>
              </a:ext>
            </a:extLst>
          </p:cNvPr>
          <p:cNvSpPr>
            <a:spLocks noGrp="1"/>
          </p:cNvSpPr>
          <p:nvPr>
            <p:ph type="body" sz="quarter" idx="16"/>
          </p:nvPr>
        </p:nvSpPr>
        <p:spPr/>
        <p:txBody>
          <a:bodyPr/>
          <a:lstStyle/>
          <a:p>
            <a:endParaRPr lang="fr-FR" dirty="0"/>
          </a:p>
        </p:txBody>
      </p:sp>
      <p:sp>
        <p:nvSpPr>
          <p:cNvPr id="3" name="テキスト プレースホルダー 2"/>
          <p:cNvSpPr>
            <a:spLocks noGrp="1"/>
          </p:cNvSpPr>
          <p:nvPr>
            <p:ph type="body" sz="quarter" idx="15"/>
          </p:nvPr>
        </p:nvSpPr>
        <p:spPr/>
        <p:txBody>
          <a:bodyPr/>
          <a:lstStyle/>
          <a:p>
            <a:r>
              <a:rPr lang="fr-FR" sz="11500" dirty="0">
                <a:cs typeface="Arial" charset="0"/>
              </a:rPr>
              <a:t>Merci pour votre </a:t>
            </a:r>
            <a:r>
              <a:rPr lang="fr-FR" sz="11500" dirty="0">
                <a:solidFill>
                  <a:srgbClr val="00B0F0"/>
                </a:solidFill>
                <a:cs typeface="Arial" charset="0"/>
              </a:rPr>
              <a:t>Attention</a:t>
            </a:r>
            <a:r>
              <a:rPr lang="en-US" sz="11500" dirty="0"/>
              <a:t>!</a:t>
            </a:r>
            <a:endParaRPr lang="en-US" sz="7200" dirty="0"/>
          </a:p>
        </p:txBody>
      </p:sp>
      <p:sp>
        <p:nvSpPr>
          <p:cNvPr id="2" name="Espace réservé du numéro de diapositive 1">
            <a:extLst>
              <a:ext uri="{FF2B5EF4-FFF2-40B4-BE49-F238E27FC236}">
                <a16:creationId xmlns:a16="http://schemas.microsoft.com/office/drawing/2014/main" id="{98F74630-EFCD-4748-A398-76C68AFD8A9F}"/>
              </a:ext>
            </a:extLst>
          </p:cNvPr>
          <p:cNvSpPr>
            <a:spLocks noGrp="1"/>
          </p:cNvSpPr>
          <p:nvPr>
            <p:ph type="sldNum" sz="quarter" idx="4"/>
          </p:nvPr>
        </p:nvSpPr>
        <p:spPr/>
        <p:txBody>
          <a:bodyPr/>
          <a:lstStyle/>
          <a:p>
            <a:fld id="{E6459DFB-86F3-43FA-8567-2EA6E426AE90}" type="slidenum">
              <a:rPr lang="ja-JP" altLang="en-US" smtClean="0"/>
              <a:pPr/>
              <a:t>26</a:t>
            </a:fld>
            <a:endParaRPr lang="ja-JP" altLang="en-US" dirty="0"/>
          </a:p>
        </p:txBody>
      </p:sp>
    </p:spTree>
    <p:extLst>
      <p:ext uri="{BB962C8B-B14F-4D97-AF65-F5344CB8AC3E}">
        <p14:creationId xmlns:p14="http://schemas.microsoft.com/office/powerpoint/2010/main" val="1422526950"/>
      </p:ext>
    </p:extLst>
  </p:cSld>
  <p:clrMapOvr>
    <a:masterClrMapping/>
  </p:clrMapOvr>
  <p:transition spd="slow" advTm="4800">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タイトル 6"/>
          <p:cNvSpPr>
            <a:spLocks noGrp="1"/>
          </p:cNvSpPr>
          <p:nvPr>
            <p:ph type="title"/>
          </p:nvPr>
        </p:nvSpPr>
        <p:spPr>
          <a:xfrm>
            <a:off x="11209981" y="6607684"/>
            <a:ext cx="6466173" cy="2005056"/>
          </a:xfrm>
        </p:spPr>
        <p:txBody>
          <a:bodyPr>
            <a:noAutofit/>
          </a:bodyPr>
          <a:lstStyle/>
          <a:p>
            <a:pPr algn="l">
              <a:lnSpc>
                <a:spcPct val="150000"/>
              </a:lnSpc>
            </a:pPr>
            <a:r>
              <a:rPr lang="fr-FR" altLang="en-US" sz="4800" b="1" dirty="0">
                <a:solidFill>
                  <a:schemeClr val="tx1">
                    <a:lumMod val="75000"/>
                    <a:lumOff val="25000"/>
                  </a:schemeClr>
                </a:solidFill>
              </a:rPr>
              <a:t>Encadré par : </a:t>
            </a:r>
            <a:br>
              <a:rPr lang="en-US" altLang="en-US" sz="4800" b="1" dirty="0">
                <a:solidFill>
                  <a:schemeClr val="tx1">
                    <a:lumMod val="75000"/>
                    <a:lumOff val="25000"/>
                  </a:schemeClr>
                </a:solidFill>
              </a:rPr>
            </a:br>
            <a:r>
              <a:rPr lang="en-US" altLang="en-US" sz="4800" b="1" dirty="0">
                <a:solidFill>
                  <a:schemeClr val="tx1">
                    <a:lumMod val="75000"/>
                    <a:lumOff val="25000"/>
                  </a:schemeClr>
                </a:solidFill>
              </a:rPr>
              <a:t>     </a:t>
            </a:r>
            <a:r>
              <a:rPr lang="fr-FR" altLang="en-US" sz="4800" b="1" dirty="0">
                <a:solidFill>
                  <a:srgbClr val="00B0F0"/>
                </a:solidFill>
              </a:rPr>
              <a:t>Mr. RIFFI  Jamal</a:t>
            </a:r>
            <a:endParaRPr kumimoji="1" lang="ja-JP" altLang="en-US" sz="4800" b="1" dirty="0"/>
          </a:p>
        </p:txBody>
      </p:sp>
      <p:sp>
        <p:nvSpPr>
          <p:cNvPr id="5" name="スライド番号プレースホルダー 4"/>
          <p:cNvSpPr>
            <a:spLocks noGrp="1"/>
          </p:cNvSpPr>
          <p:nvPr>
            <p:ph type="sldNum" sz="quarter" idx="4"/>
          </p:nvPr>
        </p:nvSpPr>
        <p:spPr/>
        <p:txBody>
          <a:bodyPr/>
          <a:lstStyle/>
          <a:p>
            <a:fld id="{E6459DFB-86F3-43FA-8567-2EA6E426AE90}" type="slidenum">
              <a:rPr lang="ja-JP" altLang="en-US" smtClean="0"/>
              <a:pPr/>
              <a:t>3</a:t>
            </a:fld>
            <a:endParaRPr lang="ja-JP" altLang="en-US"/>
          </a:p>
        </p:txBody>
      </p:sp>
      <p:pic>
        <p:nvPicPr>
          <p:cNvPr id="12" name="Espace réservé pour une image  41">
            <a:extLst>
              <a:ext uri="{FF2B5EF4-FFF2-40B4-BE49-F238E27FC236}">
                <a16:creationId xmlns:a16="http://schemas.microsoft.com/office/drawing/2014/main" id="{9ABEA229-FBFA-4951-B56A-6F43D94DB3B7}"/>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tretch>
            <a:fillRect/>
          </a:stretch>
        </p:blipFill>
        <p:spPr>
          <a:xfrm>
            <a:off x="6664309" y="1042055"/>
            <a:ext cx="4816891" cy="4810869"/>
          </a:xfrm>
        </p:spPr>
      </p:pic>
      <p:sp>
        <p:nvSpPr>
          <p:cNvPr id="6" name="タイトル 2">
            <a:extLst>
              <a:ext uri="{FF2B5EF4-FFF2-40B4-BE49-F238E27FC236}">
                <a16:creationId xmlns:a16="http://schemas.microsoft.com/office/drawing/2014/main" id="{CB4566B8-B80E-40DD-8FFD-4EDD99A108E8}"/>
              </a:ext>
            </a:extLst>
          </p:cNvPr>
          <p:cNvSpPr txBox="1">
            <a:spLocks/>
          </p:cNvSpPr>
          <p:nvPr/>
        </p:nvSpPr>
        <p:spPr>
          <a:xfrm>
            <a:off x="272827" y="5143500"/>
            <a:ext cx="8435743" cy="4657988"/>
          </a:xfrm>
          <a:prstGeom prst="rect">
            <a:avLst/>
          </a:prstGeom>
        </p:spPr>
        <p:txBody>
          <a:bodyPr vert="horz" lIns="163275" tIns="81638" rIns="163275" bIns="81638" rtlCol="0" anchor="b">
            <a:normAutofit/>
          </a:bodyPr>
          <a:lstStyle>
            <a:lvl1pPr algn="ctr" defTabSz="1632753" rtl="0" eaLnBrk="1" latinLnBrk="0" hangingPunct="1">
              <a:spcBef>
                <a:spcPct val="0"/>
              </a:spcBef>
              <a:buNone/>
              <a:defRPr kumimoji="1" sz="3600" kern="1200" baseline="0">
                <a:solidFill>
                  <a:schemeClr val="tx2"/>
                </a:solidFill>
                <a:latin typeface="Route 159 Light" pitchFamily="50" charset="0"/>
                <a:ea typeface="+mj-ea"/>
                <a:cs typeface="+mj-cs"/>
              </a:defRPr>
            </a:lvl1pPr>
          </a:lstStyle>
          <a:p>
            <a:pPr algn="l"/>
            <a:r>
              <a:rPr lang="fr-FR" sz="4800" b="1" dirty="0"/>
              <a:t>Réalisé</a:t>
            </a:r>
            <a:r>
              <a:rPr lang="en-US" sz="4800" b="1" dirty="0"/>
              <a:t> par : </a:t>
            </a:r>
          </a:p>
          <a:p>
            <a:pPr marL="685800" indent="-685800" algn="l">
              <a:buFont typeface="Arial" panose="020B0604020202020204" pitchFamily="34" charset="0"/>
              <a:buChar char="•"/>
            </a:pPr>
            <a:endParaRPr lang="en-US" altLang="ja-JP" sz="4800" dirty="0">
              <a:solidFill>
                <a:srgbClr val="00B0F0"/>
              </a:solidFill>
            </a:endParaRPr>
          </a:p>
          <a:p>
            <a:pPr marL="685800" indent="-685800" algn="l">
              <a:buFont typeface="Arial" panose="020B0604020202020204" pitchFamily="34" charset="0"/>
              <a:buChar char="•"/>
            </a:pPr>
            <a:r>
              <a:rPr lang="en-US" altLang="ja-JP" sz="4800" dirty="0">
                <a:solidFill>
                  <a:srgbClr val="00B0F0"/>
                </a:solidFill>
              </a:rPr>
              <a:t>AKKA Othman</a:t>
            </a:r>
            <a:endParaRPr lang="en-US" altLang="ja-JP" sz="4800" dirty="0"/>
          </a:p>
          <a:p>
            <a:pPr marL="685800" indent="-685800" algn="l">
              <a:buFont typeface="Arial" panose="020B0604020202020204" pitchFamily="34" charset="0"/>
              <a:buChar char="•"/>
            </a:pPr>
            <a:r>
              <a:rPr lang="en-US" altLang="ja-JP" sz="4800" dirty="0">
                <a:solidFill>
                  <a:srgbClr val="00B0F0"/>
                </a:solidFill>
              </a:rPr>
              <a:t>EL KHOU Mohammed</a:t>
            </a:r>
          </a:p>
          <a:p>
            <a:pPr marL="685800" indent="-685800" algn="l">
              <a:buFont typeface="Arial" panose="020B0604020202020204" pitchFamily="34" charset="0"/>
              <a:buChar char="•"/>
            </a:pPr>
            <a:r>
              <a:rPr lang="en-US" altLang="ja-JP" sz="4800" dirty="0">
                <a:solidFill>
                  <a:srgbClr val="00B0F0"/>
                </a:solidFill>
              </a:rPr>
              <a:t>MAAZOUZ Mohammed</a:t>
            </a:r>
          </a:p>
        </p:txBody>
      </p:sp>
      <p:pic>
        <p:nvPicPr>
          <p:cNvPr id="3" name="Image 2">
            <a:extLst>
              <a:ext uri="{FF2B5EF4-FFF2-40B4-BE49-F238E27FC236}">
                <a16:creationId xmlns:a16="http://schemas.microsoft.com/office/drawing/2014/main" id="{544694F7-9037-448C-BEFD-49ADC73AF1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2827" y="2108706"/>
            <a:ext cx="3520306" cy="3520306"/>
          </a:xfrm>
          <a:prstGeom prst="rect">
            <a:avLst/>
          </a:prstGeom>
        </p:spPr>
      </p:pic>
    </p:spTree>
    <p:extLst>
      <p:ext uri="{BB962C8B-B14F-4D97-AF65-F5344CB8AC3E}">
        <p14:creationId xmlns:p14="http://schemas.microsoft.com/office/powerpoint/2010/main" val="85571050"/>
      </p:ext>
    </p:extLst>
  </p:cSld>
  <p:clrMapOvr>
    <a:masterClrMapping/>
  </p:clrMapOvr>
  <p:transition spd="slow" advTm="5308">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re 32">
            <a:extLst>
              <a:ext uri="{FF2B5EF4-FFF2-40B4-BE49-F238E27FC236}">
                <a16:creationId xmlns:a16="http://schemas.microsoft.com/office/drawing/2014/main" id="{FC05A8D1-4FDC-45DF-A08B-18D165E9D3C5}"/>
              </a:ext>
            </a:extLst>
          </p:cNvPr>
          <p:cNvSpPr>
            <a:spLocks noGrp="1"/>
          </p:cNvSpPr>
          <p:nvPr>
            <p:ph type="title"/>
          </p:nvPr>
        </p:nvSpPr>
        <p:spPr/>
        <p:txBody>
          <a:bodyPr/>
          <a:lstStyle/>
          <a:p>
            <a:r>
              <a:rPr lang="fr-FR" dirty="0">
                <a:solidFill>
                  <a:schemeClr val="accent1">
                    <a:lumMod val="20000"/>
                    <a:lumOff val="80000"/>
                  </a:schemeClr>
                </a:solidFill>
              </a:rPr>
              <a:t>Plan</a:t>
            </a:r>
            <a:endParaRPr lang="en-US" dirty="0"/>
          </a:p>
        </p:txBody>
      </p:sp>
      <p:sp>
        <p:nvSpPr>
          <p:cNvPr id="34" name="Espace réservé du texte 33">
            <a:extLst>
              <a:ext uri="{FF2B5EF4-FFF2-40B4-BE49-F238E27FC236}">
                <a16:creationId xmlns:a16="http://schemas.microsoft.com/office/drawing/2014/main" id="{5F7747C7-B363-4A19-9B2E-A1EC3C13DBD6}"/>
              </a:ext>
            </a:extLst>
          </p:cNvPr>
          <p:cNvSpPr>
            <a:spLocks noGrp="1"/>
          </p:cNvSpPr>
          <p:nvPr>
            <p:ph type="body" sz="quarter" idx="15"/>
          </p:nvPr>
        </p:nvSpPr>
        <p:spPr/>
        <p:txBody>
          <a:bodyPr/>
          <a:lstStyle/>
          <a:p>
            <a:r>
              <a:rPr lang="en-US" altLang="ja-JP" b="1" dirty="0">
                <a:solidFill>
                  <a:schemeClr val="accent6"/>
                </a:solidFill>
                <a:effectLst>
                  <a:outerShdw blurRad="38100" dist="38100" dir="2700000" algn="tl">
                    <a:srgbClr val="000000">
                      <a:alpha val="43137"/>
                    </a:srgbClr>
                  </a:outerShdw>
                </a:effectLst>
              </a:rPr>
              <a:t>Introduction</a:t>
            </a:r>
            <a:endParaRPr lang="en-US" b="1" dirty="0">
              <a:solidFill>
                <a:schemeClr val="accent6"/>
              </a:solidFill>
              <a:effectLst>
                <a:outerShdw blurRad="38100" dist="38100" dir="2700000" algn="tl">
                  <a:srgbClr val="000000">
                    <a:alpha val="43137"/>
                  </a:srgbClr>
                </a:outerShdw>
              </a:effectLst>
            </a:endParaRPr>
          </a:p>
        </p:txBody>
      </p:sp>
      <p:sp>
        <p:nvSpPr>
          <p:cNvPr id="35" name="Espace réservé du texte 34">
            <a:extLst>
              <a:ext uri="{FF2B5EF4-FFF2-40B4-BE49-F238E27FC236}">
                <a16:creationId xmlns:a16="http://schemas.microsoft.com/office/drawing/2014/main" id="{C2F164A9-01C9-4973-A4B6-05FC62051436}"/>
              </a:ext>
            </a:extLst>
          </p:cNvPr>
          <p:cNvSpPr>
            <a:spLocks noGrp="1"/>
          </p:cNvSpPr>
          <p:nvPr>
            <p:ph type="body" sz="quarter" idx="16"/>
          </p:nvPr>
        </p:nvSpPr>
        <p:spPr/>
        <p:txBody>
          <a:bodyPr/>
          <a:lstStyle/>
          <a:p>
            <a:endParaRPr lang="en-US" dirty="0"/>
          </a:p>
        </p:txBody>
      </p:sp>
      <p:sp>
        <p:nvSpPr>
          <p:cNvPr id="36" name="Espace réservé du texte 35">
            <a:extLst>
              <a:ext uri="{FF2B5EF4-FFF2-40B4-BE49-F238E27FC236}">
                <a16:creationId xmlns:a16="http://schemas.microsoft.com/office/drawing/2014/main" id="{A643CBD0-8F81-4D24-9BB5-62428A7C1FF3}"/>
              </a:ext>
            </a:extLst>
          </p:cNvPr>
          <p:cNvSpPr>
            <a:spLocks noGrp="1"/>
          </p:cNvSpPr>
          <p:nvPr>
            <p:ph type="body" sz="quarter" idx="19"/>
          </p:nvPr>
        </p:nvSpPr>
        <p:spPr/>
        <p:txBody>
          <a:bodyPr/>
          <a:lstStyle/>
          <a:p>
            <a:r>
              <a:rPr lang="fr-FR" altLang="ja-JP" b="1" dirty="0">
                <a:effectLst>
                  <a:outerShdw blurRad="38100" dist="38100" dir="2700000" algn="tl">
                    <a:srgbClr val="000000">
                      <a:alpha val="43137"/>
                    </a:srgbClr>
                  </a:outerShdw>
                </a:effectLst>
              </a:rPr>
              <a:t>Conception &amp; Modélisation du Système</a:t>
            </a:r>
            <a:endParaRPr lang="fr-FR" b="1" dirty="0">
              <a:effectLst>
                <a:outerShdw blurRad="38100" dist="38100" dir="2700000" algn="tl">
                  <a:srgbClr val="000000">
                    <a:alpha val="43137"/>
                  </a:srgbClr>
                </a:outerShdw>
              </a:effectLst>
              <a:latin typeface="Corbel" pitchFamily="34" charset="0"/>
            </a:endParaRPr>
          </a:p>
        </p:txBody>
      </p:sp>
      <p:sp>
        <p:nvSpPr>
          <p:cNvPr id="37" name="Espace réservé du texte 36">
            <a:extLst>
              <a:ext uri="{FF2B5EF4-FFF2-40B4-BE49-F238E27FC236}">
                <a16:creationId xmlns:a16="http://schemas.microsoft.com/office/drawing/2014/main" id="{D3FA275F-5F1E-43D6-93DE-4BC994065396}"/>
              </a:ext>
            </a:extLst>
          </p:cNvPr>
          <p:cNvSpPr>
            <a:spLocks noGrp="1"/>
          </p:cNvSpPr>
          <p:nvPr>
            <p:ph type="body" sz="quarter" idx="20"/>
          </p:nvPr>
        </p:nvSpPr>
        <p:spPr/>
        <p:txBody>
          <a:bodyPr/>
          <a:lstStyle/>
          <a:p>
            <a:endParaRPr lang="en-US"/>
          </a:p>
        </p:txBody>
      </p:sp>
      <p:sp>
        <p:nvSpPr>
          <p:cNvPr id="38" name="Espace réservé du texte 37">
            <a:extLst>
              <a:ext uri="{FF2B5EF4-FFF2-40B4-BE49-F238E27FC236}">
                <a16:creationId xmlns:a16="http://schemas.microsoft.com/office/drawing/2014/main" id="{DDF9E6E1-F898-4164-A51D-8D1C2028AE2D}"/>
              </a:ext>
            </a:extLst>
          </p:cNvPr>
          <p:cNvSpPr>
            <a:spLocks noGrp="1"/>
          </p:cNvSpPr>
          <p:nvPr>
            <p:ph type="body" sz="quarter" idx="21"/>
          </p:nvPr>
        </p:nvSpPr>
        <p:spPr/>
        <p:txBody>
          <a:bodyPr/>
          <a:lstStyle/>
          <a:p>
            <a:r>
              <a:rPr lang="fr-FR" dirty="0">
                <a:latin typeface="Aharoni" panose="02010803020104030203" pitchFamily="2" charset="-79"/>
                <a:cs typeface="Aharoni" panose="02010803020104030203" pitchFamily="2" charset="-79"/>
              </a:rPr>
              <a:t>Technologies utilisées:</a:t>
            </a:r>
          </a:p>
        </p:txBody>
      </p:sp>
      <p:sp>
        <p:nvSpPr>
          <p:cNvPr id="39" name="Espace réservé du texte 38">
            <a:extLst>
              <a:ext uri="{FF2B5EF4-FFF2-40B4-BE49-F238E27FC236}">
                <a16:creationId xmlns:a16="http://schemas.microsoft.com/office/drawing/2014/main" id="{74F83F04-5DBD-4685-B407-79AE8BB9558A}"/>
              </a:ext>
            </a:extLst>
          </p:cNvPr>
          <p:cNvSpPr>
            <a:spLocks noGrp="1"/>
          </p:cNvSpPr>
          <p:nvPr>
            <p:ph type="body" sz="quarter" idx="22"/>
          </p:nvPr>
        </p:nvSpPr>
        <p:spPr/>
        <p:txBody>
          <a:bodyPr/>
          <a:lstStyle/>
          <a:p>
            <a:endParaRPr lang="en-US" dirty="0"/>
          </a:p>
        </p:txBody>
      </p:sp>
      <p:sp>
        <p:nvSpPr>
          <p:cNvPr id="40" name="Espace réservé du texte 39">
            <a:extLst>
              <a:ext uri="{FF2B5EF4-FFF2-40B4-BE49-F238E27FC236}">
                <a16:creationId xmlns:a16="http://schemas.microsoft.com/office/drawing/2014/main" id="{AD7B01E9-3D52-4221-B3DB-924C41A4EECF}"/>
              </a:ext>
            </a:extLst>
          </p:cNvPr>
          <p:cNvSpPr>
            <a:spLocks noGrp="1"/>
          </p:cNvSpPr>
          <p:nvPr>
            <p:ph type="body" sz="quarter" idx="23"/>
          </p:nvPr>
        </p:nvSpPr>
        <p:spPr/>
        <p:txBody>
          <a:bodyPr/>
          <a:lstStyle/>
          <a:p>
            <a:r>
              <a:rPr lang="fr-FR" b="1" dirty="0">
                <a:effectLst>
                  <a:outerShdw blurRad="38100" dist="38100" dir="2700000" algn="tl">
                    <a:srgbClr val="000000">
                      <a:alpha val="43137"/>
                    </a:srgbClr>
                  </a:outerShdw>
                </a:effectLst>
              </a:rPr>
              <a:t>Réalisation de l'application</a:t>
            </a:r>
            <a:endParaRPr lang="fr-FR" b="1" dirty="0">
              <a:effectLst>
                <a:outerShdw blurRad="38100" dist="38100" dir="2700000" algn="tl">
                  <a:srgbClr val="000000">
                    <a:alpha val="43137"/>
                  </a:srgbClr>
                </a:outerShdw>
              </a:effectLst>
              <a:latin typeface="Corbel" pitchFamily="34" charset="0"/>
            </a:endParaRPr>
          </a:p>
        </p:txBody>
      </p:sp>
      <p:sp>
        <p:nvSpPr>
          <p:cNvPr id="41" name="Espace réservé du texte 40">
            <a:extLst>
              <a:ext uri="{FF2B5EF4-FFF2-40B4-BE49-F238E27FC236}">
                <a16:creationId xmlns:a16="http://schemas.microsoft.com/office/drawing/2014/main" id="{07154E02-FE1B-4A5F-970E-35EB6A29FBFB}"/>
              </a:ext>
            </a:extLst>
          </p:cNvPr>
          <p:cNvSpPr>
            <a:spLocks noGrp="1"/>
          </p:cNvSpPr>
          <p:nvPr>
            <p:ph type="body" sz="quarter" idx="24"/>
          </p:nvPr>
        </p:nvSpPr>
        <p:spPr/>
        <p:txBody>
          <a:bodyPr/>
          <a:lstStyle/>
          <a:p>
            <a:endParaRPr lang="en-US" dirty="0"/>
          </a:p>
        </p:txBody>
      </p:sp>
      <p:sp>
        <p:nvSpPr>
          <p:cNvPr id="42" name="Espace réservé du texte 41">
            <a:extLst>
              <a:ext uri="{FF2B5EF4-FFF2-40B4-BE49-F238E27FC236}">
                <a16:creationId xmlns:a16="http://schemas.microsoft.com/office/drawing/2014/main" id="{B5E40D2B-83F6-4643-9F9E-4D40A79C76CE}"/>
              </a:ext>
            </a:extLst>
          </p:cNvPr>
          <p:cNvSpPr>
            <a:spLocks noGrp="1"/>
          </p:cNvSpPr>
          <p:nvPr>
            <p:ph type="body" sz="quarter" idx="25"/>
          </p:nvPr>
        </p:nvSpPr>
        <p:spPr/>
        <p:txBody>
          <a:bodyPr/>
          <a:lstStyle/>
          <a:p>
            <a:r>
              <a:rPr lang="fr-FR" b="1" dirty="0">
                <a:effectLst>
                  <a:outerShdw blurRad="38100" dist="38100" dir="2700000" algn="tl">
                    <a:srgbClr val="000000">
                      <a:alpha val="43137"/>
                    </a:srgbClr>
                  </a:outerShdw>
                </a:effectLst>
              </a:rPr>
              <a:t>Conclusion &amp; Perspectives</a:t>
            </a:r>
            <a:endParaRPr lang="en-US" b="1" dirty="0">
              <a:effectLst>
                <a:outerShdw blurRad="38100" dist="38100" dir="2700000" algn="tl">
                  <a:srgbClr val="000000">
                    <a:alpha val="43137"/>
                  </a:srgbClr>
                </a:outerShdw>
              </a:effectLst>
              <a:latin typeface="Corbel" pitchFamily="34" charset="0"/>
            </a:endParaRPr>
          </a:p>
        </p:txBody>
      </p:sp>
      <p:sp>
        <p:nvSpPr>
          <p:cNvPr id="43" name="Espace réservé du texte 42">
            <a:extLst>
              <a:ext uri="{FF2B5EF4-FFF2-40B4-BE49-F238E27FC236}">
                <a16:creationId xmlns:a16="http://schemas.microsoft.com/office/drawing/2014/main" id="{D02DC239-BD04-47CB-9F22-2DAD7082A93C}"/>
              </a:ext>
            </a:extLst>
          </p:cNvPr>
          <p:cNvSpPr>
            <a:spLocks noGrp="1"/>
          </p:cNvSpPr>
          <p:nvPr>
            <p:ph type="body" sz="quarter" idx="26"/>
          </p:nvPr>
        </p:nvSpPr>
        <p:spPr/>
        <p:txBody>
          <a:bodyPr/>
          <a:lstStyle/>
          <a:p>
            <a:endParaRPr lang="en-US" dirty="0"/>
          </a:p>
        </p:txBody>
      </p:sp>
      <p:sp>
        <p:nvSpPr>
          <p:cNvPr id="13" name="Espace réservé du numéro de diapositive 12">
            <a:extLst>
              <a:ext uri="{FF2B5EF4-FFF2-40B4-BE49-F238E27FC236}">
                <a16:creationId xmlns:a16="http://schemas.microsoft.com/office/drawing/2014/main" id="{523C7578-577E-4E6E-9AAA-FC1BC21DBE6D}"/>
              </a:ext>
            </a:extLst>
          </p:cNvPr>
          <p:cNvSpPr>
            <a:spLocks noGrp="1"/>
          </p:cNvSpPr>
          <p:nvPr>
            <p:ph type="sldNum" sz="quarter" idx="4"/>
          </p:nvPr>
        </p:nvSpPr>
        <p:spPr/>
        <p:txBody>
          <a:bodyPr/>
          <a:lstStyle/>
          <a:p>
            <a:fld id="{E6459DFB-86F3-43FA-8567-2EA6E426AE90}" type="slidenum">
              <a:rPr lang="ja-JP" altLang="en-US" smtClean="0"/>
              <a:pPr/>
              <a:t>4</a:t>
            </a:fld>
            <a:endParaRPr lang="ja-JP" altLang="en-US"/>
          </a:p>
        </p:txBody>
      </p:sp>
    </p:spTree>
    <p:extLst>
      <p:ext uri="{BB962C8B-B14F-4D97-AF65-F5344CB8AC3E}">
        <p14:creationId xmlns:p14="http://schemas.microsoft.com/office/powerpoint/2010/main" val="2818983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rot="16200000" flipV="1">
            <a:off x="3999707" y="-3999708"/>
            <a:ext cx="10287001" cy="18286414"/>
          </a:xfrm>
          <a:prstGeom prst="parallelogram">
            <a:avLst/>
          </a:prstGeom>
          <a:gradFill flip="none" rotWithShape="1">
            <a:gsLst>
              <a:gs pos="11000">
                <a:schemeClr val="tx1"/>
              </a:gs>
              <a:gs pos="100000">
                <a:schemeClr val="accent2">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TextBox 4"/>
          <p:cNvSpPr txBox="1"/>
          <p:nvPr/>
        </p:nvSpPr>
        <p:spPr>
          <a:xfrm>
            <a:off x="794846" y="1886408"/>
            <a:ext cx="15911144" cy="7232749"/>
          </a:xfrm>
          <a:prstGeom prst="rect">
            <a:avLst/>
          </a:prstGeom>
          <a:noFill/>
        </p:spPr>
        <p:txBody>
          <a:bodyPr wrap="square" rtlCol="0" anchor="ctr">
            <a:spAutoFit/>
          </a:bodyPr>
          <a:lstStyle/>
          <a:p>
            <a:pPr>
              <a:lnSpc>
                <a:spcPct val="150000"/>
              </a:lnSpc>
            </a:pPr>
            <a:r>
              <a:rPr lang="en-US" sz="8999" dirty="0">
                <a:solidFill>
                  <a:schemeClr val="bg1">
                    <a:lumMod val="95000"/>
                  </a:schemeClr>
                </a:solidFill>
                <a:latin typeface="Aharoni" panose="02010803020104030203" pitchFamily="2" charset="-79"/>
                <a:cs typeface="Aharoni" panose="02010803020104030203" pitchFamily="2" charset="-79"/>
              </a:rPr>
              <a:t> </a:t>
            </a:r>
            <a:r>
              <a:rPr lang="en-US" sz="9600" b="1" dirty="0">
                <a:solidFill>
                  <a:schemeClr val="accent6">
                    <a:lumMod val="20000"/>
                    <a:lumOff val="80000"/>
                  </a:schemeClr>
                </a:solidFill>
              </a:rPr>
              <a:t>Introduction</a:t>
            </a:r>
          </a:p>
          <a:p>
            <a:r>
              <a:rPr lang="fr-FR" sz="4000" b="1" i="1" dirty="0"/>
              <a:t>Dans nos jour, la technologie a évolué a un point de remplacer l'</a:t>
            </a:r>
            <a:r>
              <a:rPr lang="fr-FR" sz="4000" b="1" i="1" dirty="0" err="1"/>
              <a:t>etre</a:t>
            </a:r>
            <a:r>
              <a:rPr lang="fr-FR" sz="4000" b="1" i="1" dirty="0"/>
              <a:t> humain - en plusieurs domaine- par des machines, des robots etc...., </a:t>
            </a:r>
          </a:p>
          <a:p>
            <a:r>
              <a:rPr lang="fr-FR" sz="4000" b="1" i="1" dirty="0"/>
              <a:t>Prenons le cas de l'agent de sécurité qui peut trouver des difficultés pour gérer les grandes surface alors que la main-d'œuvre virtuelle peut aider en terme de sécurité. Alors aujourd’hui on aura l’honneur de vos présenter notre </a:t>
            </a:r>
            <a:r>
              <a:rPr lang="fr-FR" sz="4000" b="1" i="1" dirty="0" err="1"/>
              <a:t>project</a:t>
            </a:r>
            <a:r>
              <a:rPr lang="fr-FR" sz="4000" b="1" i="1" dirty="0"/>
              <a:t> qui se caractérise par un robot qui facilite la détection du danger.</a:t>
            </a:r>
          </a:p>
        </p:txBody>
      </p:sp>
      <p:sp>
        <p:nvSpPr>
          <p:cNvPr id="11" name="Rectangle: Rounded Corners 10"/>
          <p:cNvSpPr/>
          <p:nvPr/>
        </p:nvSpPr>
        <p:spPr>
          <a:xfrm rot="2700000">
            <a:off x="13706713" y="1234930"/>
            <a:ext cx="3346386" cy="3346367"/>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2" name="Rectangle: Rounded Corners 11"/>
          <p:cNvSpPr/>
          <p:nvPr/>
        </p:nvSpPr>
        <p:spPr>
          <a:xfrm rot="2700000">
            <a:off x="13617881" y="5369008"/>
            <a:ext cx="1705698" cy="1705689"/>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4" name="Rectangle: Rounded Corners 13"/>
          <p:cNvSpPr/>
          <p:nvPr/>
        </p:nvSpPr>
        <p:spPr>
          <a:xfrm rot="2700000">
            <a:off x="12051822" y="7446752"/>
            <a:ext cx="1292948" cy="1292940"/>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pic>
        <p:nvPicPr>
          <p:cNvPr id="10" name="Image 9">
            <a:extLst>
              <a:ext uri="{FF2B5EF4-FFF2-40B4-BE49-F238E27FC236}">
                <a16:creationId xmlns:a16="http://schemas.microsoft.com/office/drawing/2014/main" id="{770F3152-D358-40B6-B41F-920827B34D2D}"/>
              </a:ext>
            </a:extLst>
          </p:cNvPr>
          <p:cNvPicPr>
            <a:picLocks noChangeAspect="1"/>
          </p:cNvPicPr>
          <p:nvPr/>
        </p:nvPicPr>
        <p:blipFill>
          <a:blip r:embed="rId3"/>
          <a:stretch>
            <a:fillRect/>
          </a:stretch>
        </p:blipFill>
        <p:spPr>
          <a:xfrm>
            <a:off x="0" y="283154"/>
            <a:ext cx="3901959" cy="435412"/>
          </a:xfrm>
          <a:prstGeom prst="rect">
            <a:avLst/>
          </a:prstGeom>
        </p:spPr>
      </p:pic>
      <p:sp>
        <p:nvSpPr>
          <p:cNvPr id="2" name="Espace réservé du numéro de diapositive 1">
            <a:extLst>
              <a:ext uri="{FF2B5EF4-FFF2-40B4-BE49-F238E27FC236}">
                <a16:creationId xmlns:a16="http://schemas.microsoft.com/office/drawing/2014/main" id="{2D841FE1-1FBA-40E7-A608-0478E1B68381}"/>
              </a:ext>
            </a:extLst>
          </p:cNvPr>
          <p:cNvSpPr>
            <a:spLocks noGrp="1"/>
          </p:cNvSpPr>
          <p:nvPr>
            <p:ph type="sldNum" sz="quarter" idx="4"/>
          </p:nvPr>
        </p:nvSpPr>
        <p:spPr/>
        <p:txBody>
          <a:bodyPr/>
          <a:lstStyle/>
          <a:p>
            <a:fld id="{E6459DFB-86F3-43FA-8567-2EA6E426AE90}" type="slidenum">
              <a:rPr lang="ja-JP" altLang="en-US" smtClean="0"/>
              <a:pPr/>
              <a:t>5</a:t>
            </a:fld>
            <a:endParaRPr lang="ja-JP" altLang="en-US" dirty="0"/>
          </a:p>
        </p:txBody>
      </p:sp>
    </p:spTree>
    <p:extLst>
      <p:ext uri="{BB962C8B-B14F-4D97-AF65-F5344CB8AC3E}">
        <p14:creationId xmlns:p14="http://schemas.microsoft.com/office/powerpoint/2010/main" val="11871378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10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11" grpId="0" animBg="1"/>
      <p:bldP spid="12"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p:cNvSpPr/>
          <p:nvPr/>
        </p:nvSpPr>
        <p:spPr>
          <a:xfrm rot="2700000">
            <a:off x="10932885" y="2508313"/>
            <a:ext cx="5697189" cy="5697189"/>
          </a:xfrm>
          <a:prstGeom prst="roundRect">
            <a:avLst>
              <a:gd name="adj" fmla="val 6265"/>
            </a:avLst>
          </a:prstGeom>
          <a:solidFill>
            <a:srgbClr val="F8F8F8"/>
          </a:solidFill>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TextBox 4"/>
          <p:cNvSpPr txBox="1"/>
          <p:nvPr/>
        </p:nvSpPr>
        <p:spPr>
          <a:xfrm>
            <a:off x="1321019" y="2760096"/>
            <a:ext cx="5487691" cy="1015663"/>
          </a:xfrm>
          <a:prstGeom prst="rect">
            <a:avLst/>
          </a:prstGeom>
          <a:noFill/>
        </p:spPr>
        <p:txBody>
          <a:bodyPr wrap="square" rtlCol="0" anchor="ctr">
            <a:spAutoFit/>
          </a:bodyPr>
          <a:lstStyle/>
          <a:p>
            <a:pPr algn="just"/>
            <a:r>
              <a:rPr lang="fr-FR" sz="6000" dirty="0">
                <a:gradFill>
                  <a:gsLst>
                    <a:gs pos="0">
                      <a:schemeClr val="accent1">
                        <a:lumMod val="60000"/>
                        <a:lumOff val="40000"/>
                      </a:schemeClr>
                    </a:gs>
                    <a:gs pos="100000">
                      <a:schemeClr val="accent2"/>
                    </a:gs>
                  </a:gsLst>
                  <a:lin ang="2700000" scaled="1"/>
                </a:gradFill>
                <a:latin typeface="Aharoni" panose="02010803020104030203" pitchFamily="2" charset="-79"/>
                <a:cs typeface="Aharoni" panose="02010803020104030203" pitchFamily="2" charset="-79"/>
              </a:rPr>
              <a:t>Objectif </a:t>
            </a:r>
            <a:endParaRPr lang="en-US" sz="6000" dirty="0">
              <a:gradFill>
                <a:gsLst>
                  <a:gs pos="0">
                    <a:schemeClr val="accent1">
                      <a:lumMod val="60000"/>
                      <a:lumOff val="40000"/>
                    </a:schemeClr>
                  </a:gs>
                  <a:gs pos="100000">
                    <a:schemeClr val="accent2"/>
                  </a:gs>
                </a:gsLst>
                <a:lin ang="2700000" scaled="1"/>
              </a:gradFill>
              <a:latin typeface="Aharoni" panose="02010803020104030203" pitchFamily="2" charset="-79"/>
              <a:cs typeface="Aharoni" panose="02010803020104030203" pitchFamily="2" charset="-79"/>
            </a:endParaRPr>
          </a:p>
        </p:txBody>
      </p:sp>
      <p:sp>
        <p:nvSpPr>
          <p:cNvPr id="8" name="Rectangle 7"/>
          <p:cNvSpPr/>
          <p:nvPr/>
        </p:nvSpPr>
        <p:spPr>
          <a:xfrm>
            <a:off x="946976" y="4850466"/>
            <a:ext cx="8405177" cy="3477875"/>
          </a:xfrm>
          <a:prstGeom prst="rect">
            <a:avLst/>
          </a:prstGeom>
        </p:spPr>
        <p:txBody>
          <a:bodyPr wrap="square">
            <a:spAutoFit/>
          </a:bodyPr>
          <a:lstStyle/>
          <a:p>
            <a:pPr algn="just"/>
            <a:r>
              <a:rPr lang="fr-FR" sz="4800" dirty="0">
                <a:solidFill>
                  <a:schemeClr val="tx2">
                    <a:lumMod val="50000"/>
                  </a:schemeClr>
                </a:solidFill>
                <a:latin typeface="Aharoni" panose="02010803020104030203" pitchFamily="2" charset="-79"/>
                <a:cs typeface="Aharoni" panose="02010803020104030203" pitchFamily="2" charset="-79"/>
              </a:rPr>
              <a:t>sécuriser les foyers contre les vols et la distribution du gaz qui peu causé des incendies  </a:t>
            </a:r>
          </a:p>
          <a:p>
            <a:pPr algn="just"/>
            <a:endParaRPr lang="ja-JP" altLang="en-US" sz="2800" dirty="0"/>
          </a:p>
        </p:txBody>
      </p:sp>
      <p:grpSp>
        <p:nvGrpSpPr>
          <p:cNvPr id="10" name="Group 9"/>
          <p:cNvGrpSpPr/>
          <p:nvPr/>
        </p:nvGrpSpPr>
        <p:grpSpPr>
          <a:xfrm>
            <a:off x="1133380" y="4049581"/>
            <a:ext cx="860408" cy="68573"/>
            <a:chOff x="928914" y="2699657"/>
            <a:chExt cx="883784" cy="45719"/>
          </a:xfrm>
        </p:grpSpPr>
        <p:sp>
          <p:nvSpPr>
            <p:cNvPr id="9" name="Rectangle: Rounded Corners 8"/>
            <p:cNvSpPr/>
            <p:nvPr/>
          </p:nvSpPr>
          <p:spPr>
            <a:xfrm>
              <a:off x="1335087" y="2699657"/>
              <a:ext cx="477611" cy="45719"/>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sp>
          <p:nvSpPr>
            <p:cNvPr id="3" name="Rectangle: Rounded Corners 2"/>
            <p:cNvSpPr/>
            <p:nvPr/>
          </p:nvSpPr>
          <p:spPr>
            <a:xfrm>
              <a:off x="928914" y="2699657"/>
              <a:ext cx="477611" cy="457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a:p>
          </p:txBody>
        </p:sp>
      </p:grpSp>
      <p:pic>
        <p:nvPicPr>
          <p:cNvPr id="7" name="Espace réservé pour une image  6">
            <a:extLst>
              <a:ext uri="{FF2B5EF4-FFF2-40B4-BE49-F238E27FC236}">
                <a16:creationId xmlns:a16="http://schemas.microsoft.com/office/drawing/2014/main" id="{2A4B753F-38F6-44C9-A749-CC8D1645293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28429" t="30202" r="-6090" b="-7838"/>
          <a:stretch/>
        </p:blipFill>
        <p:spPr>
          <a:xfrm>
            <a:off x="9747583" y="1384476"/>
            <a:ext cx="7799507" cy="6943865"/>
          </a:xfrm>
        </p:spPr>
      </p:pic>
      <p:pic>
        <p:nvPicPr>
          <p:cNvPr id="11" name="Image 10">
            <a:extLst>
              <a:ext uri="{FF2B5EF4-FFF2-40B4-BE49-F238E27FC236}">
                <a16:creationId xmlns:a16="http://schemas.microsoft.com/office/drawing/2014/main" id="{96E685EA-DB45-404C-AA73-A0749D535DB8}"/>
              </a:ext>
            </a:extLst>
          </p:cNvPr>
          <p:cNvPicPr>
            <a:picLocks noChangeAspect="1"/>
          </p:cNvPicPr>
          <p:nvPr/>
        </p:nvPicPr>
        <p:blipFill>
          <a:blip r:embed="rId4"/>
          <a:stretch>
            <a:fillRect/>
          </a:stretch>
        </p:blipFill>
        <p:spPr>
          <a:xfrm>
            <a:off x="0" y="283154"/>
            <a:ext cx="3901959" cy="435412"/>
          </a:xfrm>
          <a:prstGeom prst="rect">
            <a:avLst/>
          </a:prstGeom>
        </p:spPr>
      </p:pic>
      <p:sp>
        <p:nvSpPr>
          <p:cNvPr id="2" name="Espace réservé du numéro de diapositive 1">
            <a:extLst>
              <a:ext uri="{FF2B5EF4-FFF2-40B4-BE49-F238E27FC236}">
                <a16:creationId xmlns:a16="http://schemas.microsoft.com/office/drawing/2014/main" id="{F5F9D9C5-327A-434E-A336-E347F1B7CB3A}"/>
              </a:ext>
            </a:extLst>
          </p:cNvPr>
          <p:cNvSpPr>
            <a:spLocks noGrp="1"/>
          </p:cNvSpPr>
          <p:nvPr>
            <p:ph type="sldNum" sz="quarter" idx="4"/>
          </p:nvPr>
        </p:nvSpPr>
        <p:spPr/>
        <p:txBody>
          <a:bodyPr/>
          <a:lstStyle/>
          <a:p>
            <a:fld id="{E6459DFB-86F3-43FA-8567-2EA6E426AE90}" type="slidenum">
              <a:rPr lang="ja-JP" altLang="en-US" smtClean="0"/>
              <a:pPr/>
              <a:t>6</a:t>
            </a:fld>
            <a:endParaRPr lang="ja-JP" altLang="en-US" dirty="0"/>
          </a:p>
        </p:txBody>
      </p:sp>
    </p:spTree>
    <p:extLst>
      <p:ext uri="{BB962C8B-B14F-4D97-AF65-F5344CB8AC3E}">
        <p14:creationId xmlns:p14="http://schemas.microsoft.com/office/powerpoint/2010/main" val="24668513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grpId="0" nodeType="withEffect">
                                  <p:stCondLst>
                                    <p:cond delay="5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750" fill="hold"/>
                                        <p:tgtEl>
                                          <p:spTgt spid="5"/>
                                        </p:tgtEl>
                                        <p:attrNameLst>
                                          <p:attrName>ppt_x</p:attrName>
                                        </p:attrNameLst>
                                      </p:cBhvr>
                                      <p:tavLst>
                                        <p:tav tm="0">
                                          <p:val>
                                            <p:strVal val="#ppt_x"/>
                                          </p:val>
                                        </p:tav>
                                        <p:tav tm="100000">
                                          <p:val>
                                            <p:strVal val="#ppt_x"/>
                                          </p:val>
                                        </p:tav>
                                      </p:tavLst>
                                    </p:anim>
                                    <p:anim calcmode="lin" valueType="num">
                                      <p:cBhvr additive="base">
                                        <p:cTn id="12" dur="75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6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750" fill="hold"/>
                                        <p:tgtEl>
                                          <p:spTgt spid="10"/>
                                        </p:tgtEl>
                                        <p:attrNameLst>
                                          <p:attrName>ppt_x</p:attrName>
                                        </p:attrNameLst>
                                      </p:cBhvr>
                                      <p:tavLst>
                                        <p:tav tm="0">
                                          <p:val>
                                            <p:strVal val="#ppt_x"/>
                                          </p:val>
                                        </p:tav>
                                        <p:tav tm="100000">
                                          <p:val>
                                            <p:strVal val="#ppt_x"/>
                                          </p:val>
                                        </p:tav>
                                      </p:tavLst>
                                    </p:anim>
                                    <p:anim calcmode="lin" valueType="num">
                                      <p:cBhvr additive="base">
                                        <p:cTn id="16" dur="75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7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750" fill="hold"/>
                                        <p:tgtEl>
                                          <p:spTgt spid="8"/>
                                        </p:tgtEl>
                                        <p:attrNameLst>
                                          <p:attrName>ppt_x</p:attrName>
                                        </p:attrNameLst>
                                      </p:cBhvr>
                                      <p:tavLst>
                                        <p:tav tm="0">
                                          <p:val>
                                            <p:strVal val="#ppt_x"/>
                                          </p:val>
                                        </p:tav>
                                        <p:tav tm="100000">
                                          <p:val>
                                            <p:strVal val="#ppt_x"/>
                                          </p:val>
                                        </p:tav>
                                      </p:tavLst>
                                    </p:anim>
                                    <p:anim calcmode="lin" valueType="num">
                                      <p:cBhvr additive="base">
                                        <p:cTn id="20"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B7FEF28E-1E78-469A-9063-93B14BDD89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99835" y="3483874"/>
            <a:ext cx="6232379" cy="5152890"/>
          </a:xfrm>
          <a:prstGeom prst="rect">
            <a:avLst/>
          </a:prstGeom>
        </p:spPr>
      </p:pic>
      <p:sp>
        <p:nvSpPr>
          <p:cNvPr id="4" name="TextBox 4">
            <a:extLst>
              <a:ext uri="{FF2B5EF4-FFF2-40B4-BE49-F238E27FC236}">
                <a16:creationId xmlns:a16="http://schemas.microsoft.com/office/drawing/2014/main" id="{75501B3C-C58F-46BC-B70A-56B58DB53EBB}"/>
              </a:ext>
            </a:extLst>
          </p:cNvPr>
          <p:cNvSpPr txBox="1"/>
          <p:nvPr/>
        </p:nvSpPr>
        <p:spPr>
          <a:xfrm>
            <a:off x="1497549" y="1453891"/>
            <a:ext cx="5931432" cy="830997"/>
          </a:xfrm>
          <a:prstGeom prst="rect">
            <a:avLst/>
          </a:prstGeom>
          <a:noFill/>
        </p:spPr>
        <p:txBody>
          <a:bodyPr wrap="none" rtlCol="0" anchor="ctr">
            <a:spAutoFit/>
          </a:bodyPr>
          <a:lstStyle/>
          <a:p>
            <a:r>
              <a:rPr lang="en-US" sz="4800" dirty="0">
                <a:gradFill>
                  <a:gsLst>
                    <a:gs pos="0">
                      <a:schemeClr val="accent1">
                        <a:lumMod val="60000"/>
                        <a:lumOff val="40000"/>
                      </a:schemeClr>
                    </a:gs>
                    <a:gs pos="100000">
                      <a:schemeClr val="accent2"/>
                    </a:gs>
                  </a:gsLst>
                  <a:lin ang="2700000" scaled="1"/>
                </a:gradFill>
                <a:latin typeface="Aharoni" panose="02010803020104030203" pitchFamily="2" charset="-79"/>
                <a:cs typeface="Aharoni" panose="02010803020104030203" pitchFamily="2" charset="-79"/>
              </a:rPr>
              <a:t>ETUDE D’EXISTANCE</a:t>
            </a:r>
          </a:p>
        </p:txBody>
      </p:sp>
      <p:sp>
        <p:nvSpPr>
          <p:cNvPr id="5" name="Espace réservé du numéro de diapositive 4">
            <a:extLst>
              <a:ext uri="{FF2B5EF4-FFF2-40B4-BE49-F238E27FC236}">
                <a16:creationId xmlns:a16="http://schemas.microsoft.com/office/drawing/2014/main" id="{539F4F27-B278-4B6B-B623-4C6CD62FD5AC}"/>
              </a:ext>
            </a:extLst>
          </p:cNvPr>
          <p:cNvSpPr>
            <a:spLocks noGrp="1"/>
          </p:cNvSpPr>
          <p:nvPr>
            <p:ph type="sldNum" sz="quarter" idx="4"/>
          </p:nvPr>
        </p:nvSpPr>
        <p:spPr/>
        <p:txBody>
          <a:bodyPr/>
          <a:lstStyle/>
          <a:p>
            <a:fld id="{E6459DFB-86F3-43FA-8567-2EA6E426AE90}" type="slidenum">
              <a:rPr lang="ja-JP" altLang="en-US" smtClean="0"/>
              <a:pPr/>
              <a:t>7</a:t>
            </a:fld>
            <a:endParaRPr lang="ja-JP" altLang="en-US" dirty="0"/>
          </a:p>
        </p:txBody>
      </p:sp>
      <p:sp>
        <p:nvSpPr>
          <p:cNvPr id="6" name="Rectangle 5">
            <a:extLst>
              <a:ext uri="{FF2B5EF4-FFF2-40B4-BE49-F238E27FC236}">
                <a16:creationId xmlns:a16="http://schemas.microsoft.com/office/drawing/2014/main" id="{02929C6B-6263-470B-897A-6D2BE72899A0}"/>
              </a:ext>
            </a:extLst>
          </p:cNvPr>
          <p:cNvSpPr/>
          <p:nvPr/>
        </p:nvSpPr>
        <p:spPr>
          <a:xfrm>
            <a:off x="668136" y="3620006"/>
            <a:ext cx="8196063" cy="5016758"/>
          </a:xfrm>
          <a:prstGeom prst="rect">
            <a:avLst/>
          </a:prstGeom>
        </p:spPr>
        <p:txBody>
          <a:bodyPr wrap="square">
            <a:spAutoFit/>
          </a:bodyPr>
          <a:lstStyle/>
          <a:p>
            <a:r>
              <a:rPr lang="fr-FR" sz="4000" b="1" dirty="0"/>
              <a:t>Si on veut parler de la Concurrence , En réalité notre produit existe déjà dans le marché.</a:t>
            </a:r>
          </a:p>
          <a:p>
            <a:r>
              <a:rPr lang="fr-FR" sz="4000" b="1" dirty="0"/>
              <a:t>Notre point fort c’est l’utilisation des ressources moins couteux , nous citons de plus   la multi-usage (sécurité , surveillance,…)</a:t>
            </a:r>
          </a:p>
        </p:txBody>
      </p:sp>
    </p:spTree>
    <p:extLst>
      <p:ext uri="{BB962C8B-B14F-4D97-AF65-F5344CB8AC3E}">
        <p14:creationId xmlns:p14="http://schemas.microsoft.com/office/powerpoint/2010/main" val="224410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750" fill="hold"/>
                                        <p:tgtEl>
                                          <p:spTgt spid="4"/>
                                        </p:tgtEl>
                                        <p:attrNameLst>
                                          <p:attrName>ppt_x</p:attrName>
                                        </p:attrNameLst>
                                      </p:cBhvr>
                                      <p:tavLst>
                                        <p:tav tm="0">
                                          <p:val>
                                            <p:strVal val="#ppt_x"/>
                                          </p:val>
                                        </p:tav>
                                        <p:tav tm="100000">
                                          <p:val>
                                            <p:strVal val="#ppt_x"/>
                                          </p:val>
                                        </p:tav>
                                      </p:tavLst>
                                    </p:anim>
                                    <p:anim calcmode="lin" valueType="num">
                                      <p:cBhvr additive="base">
                                        <p:cTn id="8" dur="7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arallelogram 6"/>
          <p:cNvSpPr/>
          <p:nvPr/>
        </p:nvSpPr>
        <p:spPr>
          <a:xfrm rot="16200000" flipV="1">
            <a:off x="4955701" y="-3914819"/>
            <a:ext cx="8375013" cy="18286414"/>
          </a:xfrm>
          <a:prstGeom prst="parallelogram">
            <a:avLst/>
          </a:prstGeom>
          <a:gradFill flip="none" rotWithShape="1">
            <a:gsLst>
              <a:gs pos="11000">
                <a:schemeClr val="tx1"/>
              </a:gs>
              <a:gs pos="100000">
                <a:schemeClr val="accent2">
                  <a:alpha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5" name="TextBox 4"/>
          <p:cNvSpPr txBox="1"/>
          <p:nvPr/>
        </p:nvSpPr>
        <p:spPr>
          <a:xfrm>
            <a:off x="-96801" y="3471780"/>
            <a:ext cx="12288801" cy="5909182"/>
          </a:xfrm>
          <a:prstGeom prst="rect">
            <a:avLst/>
          </a:prstGeom>
          <a:noFill/>
        </p:spPr>
        <p:txBody>
          <a:bodyPr wrap="square" rtlCol="0" anchor="ctr">
            <a:spAutoFit/>
          </a:bodyPr>
          <a:lstStyle/>
          <a:p>
            <a:pPr algn="ctr" defTabSz="914400" fontAlgn="base">
              <a:lnSpc>
                <a:spcPct val="100000"/>
              </a:lnSpc>
              <a:spcBef>
                <a:spcPct val="0"/>
              </a:spcBef>
              <a:spcAft>
                <a:spcPct val="0"/>
              </a:spcAft>
              <a:defRPr/>
            </a:pPr>
            <a:r>
              <a:rPr lang="en-US" sz="8999" dirty="0">
                <a:solidFill>
                  <a:schemeClr val="bg1">
                    <a:lumMod val="95000"/>
                  </a:schemeClr>
                </a:solidFill>
                <a:latin typeface="Aharoni" panose="02010803020104030203" pitchFamily="2" charset="-79"/>
                <a:cs typeface="Aharoni" panose="02010803020104030203" pitchFamily="2" charset="-79"/>
              </a:rPr>
              <a:t> </a:t>
            </a:r>
            <a:r>
              <a:rPr lang="fr-FR" altLang="ja-JP" sz="9600" dirty="0">
                <a:solidFill>
                  <a:schemeClr val="accent6">
                    <a:lumMod val="20000"/>
                    <a:lumOff val="80000"/>
                  </a:schemeClr>
                </a:solidFill>
              </a:rPr>
              <a:t>Conception &amp; Modélisation du Système</a:t>
            </a:r>
            <a:endParaRPr lang="fr-FR" sz="9600" dirty="0">
              <a:solidFill>
                <a:schemeClr val="accent6">
                  <a:lumMod val="20000"/>
                  <a:lumOff val="80000"/>
                </a:schemeClr>
              </a:solidFill>
            </a:endParaRPr>
          </a:p>
          <a:p>
            <a:endParaRPr lang="en-US" sz="8999" dirty="0">
              <a:solidFill>
                <a:schemeClr val="accent1">
                  <a:lumMod val="20000"/>
                  <a:lumOff val="80000"/>
                </a:schemeClr>
              </a:solidFill>
              <a:latin typeface="Aharoni" panose="02010803020104030203" pitchFamily="2" charset="-79"/>
              <a:cs typeface="Aharoni" panose="02010803020104030203" pitchFamily="2" charset="-79"/>
            </a:endParaRPr>
          </a:p>
        </p:txBody>
      </p:sp>
      <p:sp>
        <p:nvSpPr>
          <p:cNvPr id="11" name="Rectangle: Rounded Corners 10"/>
          <p:cNvSpPr/>
          <p:nvPr/>
        </p:nvSpPr>
        <p:spPr>
          <a:xfrm rot="2700000">
            <a:off x="13706713" y="1234930"/>
            <a:ext cx="3346386" cy="3346367"/>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2" name="Rectangle: Rounded Corners 11"/>
          <p:cNvSpPr/>
          <p:nvPr/>
        </p:nvSpPr>
        <p:spPr>
          <a:xfrm rot="2700000">
            <a:off x="13617881" y="5369008"/>
            <a:ext cx="1705698" cy="1705689"/>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sp>
        <p:nvSpPr>
          <p:cNvPr id="14" name="Rectangle: Rounded Corners 13"/>
          <p:cNvSpPr/>
          <p:nvPr/>
        </p:nvSpPr>
        <p:spPr>
          <a:xfrm rot="2700000">
            <a:off x="12051822" y="7446752"/>
            <a:ext cx="1292948" cy="1292940"/>
          </a:xfrm>
          <a:prstGeom prst="roundRect">
            <a:avLst>
              <a:gd name="adj" fmla="val 6265"/>
            </a:avLst>
          </a:prstGeom>
          <a:solidFill>
            <a:schemeClr val="accent1">
              <a:lumMod val="60000"/>
              <a:lumOff val="40000"/>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p>
        </p:txBody>
      </p:sp>
      <p:pic>
        <p:nvPicPr>
          <p:cNvPr id="10" name="Image 9">
            <a:extLst>
              <a:ext uri="{FF2B5EF4-FFF2-40B4-BE49-F238E27FC236}">
                <a16:creationId xmlns:a16="http://schemas.microsoft.com/office/drawing/2014/main" id="{770F3152-D358-40B6-B41F-920827B34D2D}"/>
              </a:ext>
            </a:extLst>
          </p:cNvPr>
          <p:cNvPicPr>
            <a:picLocks noChangeAspect="1"/>
          </p:cNvPicPr>
          <p:nvPr/>
        </p:nvPicPr>
        <p:blipFill>
          <a:blip r:embed="rId3"/>
          <a:stretch>
            <a:fillRect/>
          </a:stretch>
        </p:blipFill>
        <p:spPr>
          <a:xfrm>
            <a:off x="0" y="283154"/>
            <a:ext cx="3901959" cy="435412"/>
          </a:xfrm>
          <a:prstGeom prst="rect">
            <a:avLst/>
          </a:prstGeom>
        </p:spPr>
      </p:pic>
      <p:sp>
        <p:nvSpPr>
          <p:cNvPr id="2" name="Espace réservé du numéro de diapositive 1">
            <a:extLst>
              <a:ext uri="{FF2B5EF4-FFF2-40B4-BE49-F238E27FC236}">
                <a16:creationId xmlns:a16="http://schemas.microsoft.com/office/drawing/2014/main" id="{2BFA28E6-2AFB-4DAE-8DD2-8ADCFBD76FD2}"/>
              </a:ext>
            </a:extLst>
          </p:cNvPr>
          <p:cNvSpPr>
            <a:spLocks noGrp="1"/>
          </p:cNvSpPr>
          <p:nvPr>
            <p:ph type="sldNum" sz="quarter" idx="4"/>
          </p:nvPr>
        </p:nvSpPr>
        <p:spPr/>
        <p:txBody>
          <a:bodyPr/>
          <a:lstStyle/>
          <a:p>
            <a:fld id="{E6459DFB-86F3-43FA-8567-2EA6E426AE90}" type="slidenum">
              <a:rPr lang="ja-JP" altLang="en-US" smtClean="0"/>
              <a:pPr/>
              <a:t>8</a:t>
            </a:fld>
            <a:endParaRPr lang="ja-JP" altLang="en-US" dirty="0"/>
          </a:p>
        </p:txBody>
      </p:sp>
    </p:spTree>
    <p:extLst>
      <p:ext uri="{BB962C8B-B14F-4D97-AF65-F5344CB8AC3E}">
        <p14:creationId xmlns:p14="http://schemas.microsoft.com/office/powerpoint/2010/main" val="5812534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750" fill="hold"/>
                                        <p:tgtEl>
                                          <p:spTgt spid="7"/>
                                        </p:tgtEl>
                                        <p:attrNameLst>
                                          <p:attrName>ppt_x</p:attrName>
                                        </p:attrNameLst>
                                      </p:cBhvr>
                                      <p:tavLst>
                                        <p:tav tm="0">
                                          <p:val>
                                            <p:strVal val="#ppt_x"/>
                                          </p:val>
                                        </p:tav>
                                        <p:tav tm="100000">
                                          <p:val>
                                            <p:strVal val="#ppt_x"/>
                                          </p:val>
                                        </p:tav>
                                      </p:tavLst>
                                    </p:anim>
                                    <p:anim calcmode="lin" valueType="num">
                                      <p:cBhvr additive="base">
                                        <p:cTn id="8" dur="750" fill="hold"/>
                                        <p:tgtEl>
                                          <p:spTgt spid="7"/>
                                        </p:tgtEl>
                                        <p:attrNameLst>
                                          <p:attrName>ppt_y</p:attrName>
                                        </p:attrNameLst>
                                      </p:cBhvr>
                                      <p:tavLst>
                                        <p:tav tm="0">
                                          <p:val>
                                            <p:strVal val="0-#ppt_h/2"/>
                                          </p:val>
                                        </p:tav>
                                        <p:tav tm="100000">
                                          <p:val>
                                            <p:strVal val="#ppt_y"/>
                                          </p:val>
                                        </p:tav>
                                      </p:tavLst>
                                    </p:anim>
                                  </p:childTnLst>
                                </p:cTn>
                              </p:par>
                              <p:par>
                                <p:cTn id="9" presetID="2" presetClass="entr" presetSubtype="4" decel="100000" fill="hold" grpId="0" nodeType="withEffect">
                                  <p:stCondLst>
                                    <p:cond delay="25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decel="100000" fill="hold" grpId="0" nodeType="withEffect">
                                  <p:stCondLst>
                                    <p:cond delay="25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750" fill="hold"/>
                                        <p:tgtEl>
                                          <p:spTgt spid="12"/>
                                        </p:tgtEl>
                                        <p:attrNameLst>
                                          <p:attrName>ppt_x</p:attrName>
                                        </p:attrNameLst>
                                      </p:cBhvr>
                                      <p:tavLst>
                                        <p:tav tm="0">
                                          <p:val>
                                            <p:strVal val="#ppt_x"/>
                                          </p:val>
                                        </p:tav>
                                        <p:tav tm="100000">
                                          <p:val>
                                            <p:strVal val="#ppt_x"/>
                                          </p:val>
                                        </p:tav>
                                      </p:tavLst>
                                    </p:anim>
                                    <p:anim calcmode="lin" valueType="num">
                                      <p:cBhvr additive="base">
                                        <p:cTn id="16" dur="75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decel="100000" fill="hold" grpId="0" nodeType="withEffect">
                                  <p:stCondLst>
                                    <p:cond delay="25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750" fill="hold"/>
                                        <p:tgtEl>
                                          <p:spTgt spid="11"/>
                                        </p:tgtEl>
                                        <p:attrNameLst>
                                          <p:attrName>ppt_x</p:attrName>
                                        </p:attrNameLst>
                                      </p:cBhvr>
                                      <p:tavLst>
                                        <p:tav tm="0">
                                          <p:val>
                                            <p:strVal val="#ppt_x"/>
                                          </p:val>
                                        </p:tav>
                                        <p:tav tm="100000">
                                          <p:val>
                                            <p:strVal val="#ppt_x"/>
                                          </p:val>
                                        </p:tav>
                                      </p:tavLst>
                                    </p:anim>
                                    <p:anim calcmode="lin" valueType="num">
                                      <p:cBhvr additive="base">
                                        <p:cTn id="20" dur="750" fill="hold"/>
                                        <p:tgtEl>
                                          <p:spTgt spid="11"/>
                                        </p:tgtEl>
                                        <p:attrNameLst>
                                          <p:attrName>ppt_y</p:attrName>
                                        </p:attrNameLst>
                                      </p:cBhvr>
                                      <p:tavLst>
                                        <p:tav tm="0">
                                          <p:val>
                                            <p:strVal val="1+#ppt_h/2"/>
                                          </p:val>
                                        </p:tav>
                                        <p:tav tm="100000">
                                          <p:val>
                                            <p:strVal val="#ppt_y"/>
                                          </p:val>
                                        </p:tav>
                                      </p:tavLst>
                                    </p:anim>
                                  </p:childTnLst>
                                </p:cTn>
                              </p:par>
                            </p:childTnLst>
                          </p:cTn>
                        </p:par>
                        <p:par>
                          <p:cTn id="21" fill="hold">
                            <p:stCondLst>
                              <p:cond delay="1000"/>
                            </p:stCondLst>
                            <p:childTnLst>
                              <p:par>
                                <p:cTn id="22" presetID="53" presetClass="entr" presetSubtype="16" fill="hold" grpId="0" nodeType="afterEffect">
                                  <p:stCondLst>
                                    <p:cond delay="100"/>
                                  </p:stCondLst>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p:bldP spid="11" grpId="0" animBg="1"/>
      <p:bldP spid="12"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ctrTitle"/>
          </p:nvPr>
        </p:nvSpPr>
        <p:spPr>
          <a:xfrm>
            <a:off x="1065214" y="0"/>
            <a:ext cx="17221199" cy="1019175"/>
          </a:xfrm>
        </p:spPr>
        <p:txBody>
          <a:bodyPr/>
          <a:lstStyle/>
          <a:p>
            <a:r>
              <a:rPr lang="fr-FR" sz="4800" dirty="0">
                <a:gradFill>
                  <a:gsLst>
                    <a:gs pos="0">
                      <a:schemeClr val="accent1">
                        <a:lumMod val="60000"/>
                        <a:lumOff val="40000"/>
                      </a:schemeClr>
                    </a:gs>
                    <a:gs pos="100000">
                      <a:schemeClr val="accent2"/>
                    </a:gs>
                  </a:gsLst>
                  <a:lin ang="2700000" scaled="1"/>
                </a:gradFill>
                <a:latin typeface="Aharoni" panose="02010803020104030203" pitchFamily="2" charset="-79"/>
                <a:ea typeface="+mn-ea"/>
                <a:cs typeface="Aharoni" panose="02010803020104030203" pitchFamily="2" charset="-79"/>
              </a:rPr>
              <a:t>Diagramme de cas d’utilisation</a:t>
            </a:r>
          </a:p>
        </p:txBody>
      </p:sp>
      <p:pic>
        <p:nvPicPr>
          <p:cNvPr id="4" name="Image 3">
            <a:extLst>
              <a:ext uri="{FF2B5EF4-FFF2-40B4-BE49-F238E27FC236}">
                <a16:creationId xmlns:a16="http://schemas.microsoft.com/office/drawing/2014/main" id="{8C7FB7F7-86D1-494D-A7E7-5C2EA4C9D0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0191" y="1285874"/>
            <a:ext cx="14186031" cy="9001125"/>
          </a:xfrm>
          <a:prstGeom prst="rect">
            <a:avLst/>
          </a:prstGeom>
        </p:spPr>
      </p:pic>
      <p:sp>
        <p:nvSpPr>
          <p:cNvPr id="3" name="Espace réservé du numéro de diapositive 2">
            <a:extLst>
              <a:ext uri="{FF2B5EF4-FFF2-40B4-BE49-F238E27FC236}">
                <a16:creationId xmlns:a16="http://schemas.microsoft.com/office/drawing/2014/main" id="{DB31B300-8DCA-4370-9A37-1BFDF5C6BFAA}"/>
              </a:ext>
            </a:extLst>
          </p:cNvPr>
          <p:cNvSpPr>
            <a:spLocks noGrp="1"/>
          </p:cNvSpPr>
          <p:nvPr>
            <p:ph type="sldNum" sz="quarter" idx="4"/>
          </p:nvPr>
        </p:nvSpPr>
        <p:spPr/>
        <p:txBody>
          <a:bodyPr/>
          <a:lstStyle/>
          <a:p>
            <a:fld id="{E6459DFB-86F3-43FA-8567-2EA6E426AE90}" type="slidenum">
              <a:rPr lang="ja-JP" altLang="en-US" smtClean="0"/>
              <a:pPr/>
              <a:t>9</a:t>
            </a:fld>
            <a:endParaRPr lang="ja-JP" altLang="en-US" dirty="0"/>
          </a:p>
        </p:txBody>
      </p:sp>
    </p:spTree>
    <p:extLst>
      <p:ext uri="{BB962C8B-B14F-4D97-AF65-F5344CB8AC3E}">
        <p14:creationId xmlns:p14="http://schemas.microsoft.com/office/powerpoint/2010/main" val="371300911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10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grpId="1" nodeType="clickEffect">
                                  <p:stCondLst>
                                    <p:cond delay="0"/>
                                  </p:stCondLst>
                                  <p:childTnLst>
                                    <p:set>
                                      <p:cBhvr>
                                        <p:cTn id="19" dur="1" fill="hold">
                                          <p:stCondLst>
                                            <p:cond delay="0"/>
                                          </p:stCondLst>
                                        </p:cTn>
                                        <p:tgtEl>
                                          <p:spTgt spid="2"/>
                                        </p:tgtEl>
                                        <p:attrNameLst>
                                          <p:attrName>style.visibility</p:attrName>
                                        </p:attrNameLst>
                                      </p:cBhvr>
                                      <p:to>
                                        <p:strVal val="visible"/>
                                      </p:to>
                                    </p:set>
                                    <p:anim calcmode="lin" valueType="num">
                                      <p:cBhvr>
                                        <p:cTn id="20" dur="500" fill="hold"/>
                                        <p:tgtEl>
                                          <p:spTgt spid="2"/>
                                        </p:tgtEl>
                                        <p:attrNameLst>
                                          <p:attrName>ppt_w</p:attrName>
                                        </p:attrNameLst>
                                      </p:cBhvr>
                                      <p:tavLst>
                                        <p:tav tm="0">
                                          <p:val>
                                            <p:fltVal val="0"/>
                                          </p:val>
                                        </p:tav>
                                        <p:tav tm="100000">
                                          <p:val>
                                            <p:strVal val="#ppt_w"/>
                                          </p:val>
                                        </p:tav>
                                      </p:tavLst>
                                    </p:anim>
                                    <p:anim calcmode="lin" valueType="num">
                                      <p:cBhvr>
                                        <p:cTn id="21" dur="500" fill="hold"/>
                                        <p:tgtEl>
                                          <p:spTgt spid="2"/>
                                        </p:tgtEl>
                                        <p:attrNameLst>
                                          <p:attrName>ppt_h</p:attrName>
                                        </p:attrNameLst>
                                      </p:cBhvr>
                                      <p:tavLst>
                                        <p:tav tm="0">
                                          <p:val>
                                            <p:fltVal val="0"/>
                                          </p:val>
                                        </p:tav>
                                        <p:tav tm="100000">
                                          <p:val>
                                            <p:strVal val="#ppt_h"/>
                                          </p:val>
                                        </p:tav>
                                      </p:tavLst>
                                    </p:anim>
                                    <p:animEffect transition="in" filter="fade">
                                      <p:cBhvr>
                                        <p:cTn id="22" dur="500"/>
                                        <p:tgtEl>
                                          <p:spTgt spid="2"/>
                                        </p:tgtEl>
                                      </p:cBhvr>
                                    </p:animEffect>
                                  </p:childTnLst>
                                </p:cTn>
                              </p:par>
                              <p:par>
                                <p:cTn id="23" presetID="53" presetClass="entr" presetSubtype="16"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theme/theme1.xml><?xml version="1.0" encoding="utf-8"?>
<a:theme xmlns:a="http://schemas.openxmlformats.org/drawingml/2006/main" name="Vega - Footer Only">
  <a:themeElements>
    <a:clrScheme name="Veg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Vega - Free">
  <a:themeElements>
    <a:clrScheme name="A">
      <a:dk1>
        <a:srgbClr val="1C1C1C"/>
      </a:dk1>
      <a:lt1>
        <a:sysClr val="window" lastClr="FFFFFF"/>
      </a:lt1>
      <a:dk2>
        <a:srgbClr val="545454"/>
      </a:dk2>
      <a:lt2>
        <a:srgbClr val="EEECE1"/>
      </a:lt2>
      <a:accent1>
        <a:srgbClr val="00ACE2"/>
      </a:accent1>
      <a:accent2>
        <a:srgbClr val="FD497C"/>
      </a:accent2>
      <a:accent3>
        <a:srgbClr val="87C32F"/>
      </a:accent3>
      <a:accent4>
        <a:srgbClr val="B143DD"/>
      </a:accent4>
      <a:accent5>
        <a:srgbClr val="FFA513"/>
      </a:accent5>
      <a:accent6>
        <a:srgbClr val="5BB8D1"/>
      </a:accent6>
      <a:hlink>
        <a:srgbClr val="00ACE2"/>
      </a:hlink>
      <a:folHlink>
        <a:srgbClr val="00ACE2"/>
      </a:folHlink>
    </a:clrScheme>
    <a:fontScheme name="Vega">
      <a:majorFont>
        <a:latin typeface="Route 159 UltraLight"/>
        <a:ea typeface="Spica Neue Light"/>
        <a:cs typeface=""/>
      </a:majorFont>
      <a:minorFont>
        <a:latin typeface="Open Sans"/>
        <a:ea typeface="Spica Neu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kumimoji="1"/>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3.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22505</TotalTime>
  <Words>1358</Words>
  <Application>Microsoft Office PowerPoint</Application>
  <PresentationFormat>Personnalisé</PresentationFormat>
  <Paragraphs>236</Paragraphs>
  <Slides>26</Slides>
  <Notes>25</Notes>
  <HiddenSlides>0</HiddenSlides>
  <MMClips>0</MMClips>
  <ScaleCrop>false</ScaleCrop>
  <HeadingPairs>
    <vt:vector size="6" baseType="variant">
      <vt:variant>
        <vt:lpstr>Polices utilisées</vt:lpstr>
      </vt:variant>
      <vt:variant>
        <vt:i4>15</vt:i4>
      </vt:variant>
      <vt:variant>
        <vt:lpstr>Thème</vt:lpstr>
      </vt:variant>
      <vt:variant>
        <vt:i4>2</vt:i4>
      </vt:variant>
      <vt:variant>
        <vt:lpstr>Titres des diapositives</vt:lpstr>
      </vt:variant>
      <vt:variant>
        <vt:i4>26</vt:i4>
      </vt:variant>
    </vt:vector>
  </HeadingPairs>
  <TitlesOfParts>
    <vt:vector size="43" baseType="lpstr">
      <vt:lpstr>Aharoni</vt:lpstr>
      <vt:lpstr>Arial</vt:lpstr>
      <vt:lpstr>Calibri</vt:lpstr>
      <vt:lpstr>Corbel</vt:lpstr>
      <vt:lpstr>Open Sans</vt:lpstr>
      <vt:lpstr>Open Sans Light</vt:lpstr>
      <vt:lpstr>Open Sans Semibold</vt:lpstr>
      <vt:lpstr>Roboto Thin</vt:lpstr>
      <vt:lpstr>Rockwell Extra Bold</vt:lpstr>
      <vt:lpstr>Route 159 Bold</vt:lpstr>
      <vt:lpstr>Route 159 Light</vt:lpstr>
      <vt:lpstr>Route 159 SemiBold</vt:lpstr>
      <vt:lpstr>Route 159 UltraLight</vt:lpstr>
      <vt:lpstr>Times New Roman</vt:lpstr>
      <vt:lpstr>Ubuntu Medium</vt:lpstr>
      <vt:lpstr>Vega - Footer Only</vt:lpstr>
      <vt:lpstr>Vega - Free</vt:lpstr>
      <vt:lpstr>Présentation PowerPoint</vt:lpstr>
      <vt:lpstr>Présentation PowerPoint</vt:lpstr>
      <vt:lpstr>Encadré par :       Mr. RIFFI  Jamal</vt:lpstr>
      <vt:lpstr>Plan</vt:lpstr>
      <vt:lpstr>Présentation PowerPoint</vt:lpstr>
      <vt:lpstr>Présentation PowerPoint</vt:lpstr>
      <vt:lpstr>Présentation PowerPoint</vt:lpstr>
      <vt:lpstr>Présentation PowerPoint</vt:lpstr>
      <vt:lpstr>Diagramme de cas d’utilisation</vt:lpstr>
      <vt:lpstr>Diagramme de classe</vt:lpstr>
      <vt:lpstr>Présentation PowerPoint</vt:lpstr>
      <vt:lpstr>Présentation PowerPoint</vt:lpstr>
      <vt:lpstr>Présentation PowerPoint</vt:lpstr>
      <vt:lpstr>Arduino Uno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Perspectives</vt:lpstr>
      <vt:lpstr>Merci pour votre Attention! </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Vega</dc:title>
  <dc:creator>Jun</dc:creator>
  <cp:lastModifiedBy>mh mh</cp:lastModifiedBy>
  <cp:revision>945</cp:revision>
  <dcterms:created xsi:type="dcterms:W3CDTF">2015-09-05T11:42:45Z</dcterms:created>
  <dcterms:modified xsi:type="dcterms:W3CDTF">2019-07-19T20:38:48Z</dcterms:modified>
</cp:coreProperties>
</file>